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comments/comment1.xml" ContentType="application/vnd.openxmlformats-officedocument.presentationml.comment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96" r:id="rId3"/>
    <p:sldId id="257" r:id="rId5"/>
    <p:sldId id="258" r:id="rId6"/>
    <p:sldId id="275" r:id="rId7"/>
    <p:sldId id="314" r:id="rId8"/>
    <p:sldId id="276" r:id="rId9"/>
    <p:sldId id="277" r:id="rId10"/>
    <p:sldId id="278" r:id="rId11"/>
    <p:sldId id="281" r:id="rId12"/>
    <p:sldId id="282" r:id="rId13"/>
    <p:sldId id="283" r:id="rId14"/>
    <p:sldId id="290" r:id="rId15"/>
    <p:sldId id="291" r:id="rId16"/>
    <p:sldId id="292" r:id="rId17"/>
    <p:sldId id="293" r:id="rId18"/>
    <p:sldId id="297" r:id="rId19"/>
  </p:sldIdLst>
  <p:sldSz cx="12192000" cy="6858000"/>
  <p:notesSz cx="6858000" cy="9144000"/>
  <p:custDataLst>
    <p:tags r:id="rId2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2" pos="3843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enovo" initials="L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060"/>
    <a:srgbClr val="F1F6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0647" autoAdjust="0"/>
  </p:normalViewPr>
  <p:slideViewPr>
    <p:cSldViewPr snapToGrid="0" showGuides="1">
      <p:cViewPr>
        <p:scale>
          <a:sx n="50" d="100"/>
          <a:sy n="50" d="100"/>
        </p:scale>
        <p:origin x="996" y="390"/>
      </p:cViewPr>
      <p:guideLst>
        <p:guide orient="horz" pos="2160"/>
        <p:guide pos="3840"/>
        <p:guide pos="384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4" Type="http://schemas.openxmlformats.org/officeDocument/2006/relationships/tags" Target="tags/tag2.xml"/><Relationship Id="rId23" Type="http://schemas.openxmlformats.org/officeDocument/2006/relationships/commentAuthors" Target="commentAuthors.xml"/><Relationship Id="rId22" Type="http://schemas.openxmlformats.org/officeDocument/2006/relationships/tableStyles" Target="tableStyles.xml"/><Relationship Id="rId21" Type="http://schemas.openxmlformats.org/officeDocument/2006/relationships/viewProps" Target="viewProps.xml"/><Relationship Id="rId20" Type="http://schemas.openxmlformats.org/officeDocument/2006/relationships/presProps" Target="presProps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2-02-28T13:11:58.173" idx="1">
    <p:pos x="10" y="10"/>
    <p:text/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4ED4FB-10E7-4FD9-B0C9-781689EB045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80A484-65DF-4115-9B49-E02A2AA49C4C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816B1F-C048-4B77-895E-A0BA968F8074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537CBA-0E44-4282-A4F0-C3BCC1A4C2D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5540C-4820-4F55-81CF-7C6C822E2C6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AD3CB-EC37-4481-AE29-1322A5E3663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 advClick="0" advTm="1000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5540C-4820-4F55-81CF-7C6C822E2C6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AD3CB-EC37-4481-AE29-1322A5E3663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 advClick="0" advTm="1000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5540C-4820-4F55-81CF-7C6C822E2C6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AD3CB-EC37-4481-AE29-1322A5E3663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 advClick="0" advTm="10000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Click="0" advTm="1000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5540C-4820-4F55-81CF-7C6C822E2C6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AD3CB-EC37-4481-AE29-1322A5E3663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 advClick="0" advTm="1000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5540C-4820-4F55-81CF-7C6C822E2C6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AD3CB-EC37-4481-AE29-1322A5E3663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 advClick="0" advTm="1000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5540C-4820-4F55-81CF-7C6C822E2C63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AD3CB-EC37-4481-AE29-1322A5E3663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 advClick="0" advTm="10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5540C-4820-4F55-81CF-7C6C822E2C63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AD3CB-EC37-4481-AE29-1322A5E3663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 advClick="0" advTm="1000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5540C-4820-4F55-81CF-7C6C822E2C63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AD3CB-EC37-4481-AE29-1322A5E3663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 advClick="0" advTm="1000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5540C-4820-4F55-81CF-7C6C822E2C63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AD3CB-EC37-4481-AE29-1322A5E3663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 advClick="0" advTm="1000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5540C-4820-4F55-81CF-7C6C822E2C63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AD3CB-EC37-4481-AE29-1322A5E3663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 advClick="0" advTm="1000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5540C-4820-4F55-81CF-7C6C822E2C63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AD3CB-EC37-4481-AE29-1322A5E3663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 advClick="0" advTm="10000">
    <p:fade/>
  </p:transition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dkUpDiag">
          <a:fgClr>
            <a:schemeClr val="accent1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F5540C-4820-4F55-81CF-7C6C822E2C6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FAD3CB-EC37-4481-AE29-1322A5E36638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slow" advClick="0" advTm="10000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comments" Target="../comments/comment1.xml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7.png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4.xml"/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28.png"/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8.png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9.png"/><Relationship Id="rId1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3.xml"/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14.png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3" Type="http://schemas.openxmlformats.org/officeDocument/2006/relationships/image" Target="../media/image10.png"/><Relationship Id="rId2" Type="http://schemas.openxmlformats.org/officeDocument/2006/relationships/tags" Target="../tags/tag1.xml"/><Relationship Id="rId1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矩形 37"/>
          <p:cNvSpPr/>
          <p:nvPr/>
        </p:nvSpPr>
        <p:spPr>
          <a:xfrm rot="2700000">
            <a:off x="449379" y="1253031"/>
            <a:ext cx="1162153" cy="1162153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43" name="矩形 42"/>
          <p:cNvSpPr/>
          <p:nvPr/>
        </p:nvSpPr>
        <p:spPr>
          <a:xfrm rot="2700000">
            <a:off x="455943" y="2898827"/>
            <a:ext cx="1162153" cy="1162153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44" name="矩形 43"/>
          <p:cNvSpPr/>
          <p:nvPr/>
        </p:nvSpPr>
        <p:spPr>
          <a:xfrm rot="2700000">
            <a:off x="1452860" y="1795403"/>
            <a:ext cx="1725428" cy="1725428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45" name="矩形 44"/>
          <p:cNvSpPr/>
          <p:nvPr/>
        </p:nvSpPr>
        <p:spPr>
          <a:xfrm rot="2700000">
            <a:off x="2521215" y="3130904"/>
            <a:ext cx="2101910" cy="2101910"/>
          </a:xfrm>
          <a:prstGeom prst="rect">
            <a:avLst/>
          </a:prstGeom>
          <a:blipFill dpi="0" rotWithShape="1"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46" name="矩形 45"/>
          <p:cNvSpPr/>
          <p:nvPr/>
        </p:nvSpPr>
        <p:spPr>
          <a:xfrm rot="2700000">
            <a:off x="1600665" y="3613747"/>
            <a:ext cx="570294" cy="570294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47" name="矩形 46"/>
          <p:cNvSpPr/>
          <p:nvPr/>
        </p:nvSpPr>
        <p:spPr>
          <a:xfrm rot="2700000">
            <a:off x="926635" y="4135887"/>
            <a:ext cx="1083611" cy="1083611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48" name="矩形 47"/>
          <p:cNvSpPr/>
          <p:nvPr/>
        </p:nvSpPr>
        <p:spPr>
          <a:xfrm rot="2700000">
            <a:off x="3156123" y="999532"/>
            <a:ext cx="1725428" cy="1725428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49" name="矩形 48"/>
          <p:cNvSpPr/>
          <p:nvPr/>
        </p:nvSpPr>
        <p:spPr>
          <a:xfrm rot="2700000">
            <a:off x="4357925" y="2383720"/>
            <a:ext cx="1460312" cy="1460312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50" name="矩形 49"/>
          <p:cNvSpPr/>
          <p:nvPr/>
        </p:nvSpPr>
        <p:spPr>
          <a:xfrm rot="2700000">
            <a:off x="4546274" y="4415358"/>
            <a:ext cx="1083611" cy="1083611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51" name="矩形 50"/>
          <p:cNvSpPr/>
          <p:nvPr/>
        </p:nvSpPr>
        <p:spPr>
          <a:xfrm rot="2700000">
            <a:off x="5374120" y="1491000"/>
            <a:ext cx="1083611" cy="1083611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56" name="文本框 55"/>
          <p:cNvSpPr txBox="1"/>
          <p:nvPr/>
        </p:nvSpPr>
        <p:spPr>
          <a:xfrm>
            <a:off x="1331858" y="2103917"/>
            <a:ext cx="1864360" cy="11068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6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FGothic-EB" panose="02010609010101010101" pitchFamily="1" charset="-128"/>
                <a:ea typeface="DFGothic-EB" panose="02010609010101010101" pitchFamily="1" charset="-128"/>
              </a:rPr>
              <a:t>2024</a:t>
            </a:r>
            <a:endParaRPr lang="zh-CN" altLang="en-US" sz="6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FGothic-EB" panose="02010609010101010101" pitchFamily="1" charset="-128"/>
              <a:ea typeface="DFGothic-EB" panose="02010609010101010101" pitchFamily="1" charset="-128"/>
            </a:endParaRPr>
          </a:p>
        </p:txBody>
      </p:sp>
      <p:sp>
        <p:nvSpPr>
          <p:cNvPr id="58" name="文本框 57"/>
          <p:cNvSpPr txBox="1"/>
          <p:nvPr/>
        </p:nvSpPr>
        <p:spPr>
          <a:xfrm>
            <a:off x="6640830" y="3495675"/>
            <a:ext cx="487172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9600" b="1">
                <a:ln w="19050">
                  <a:solidFill>
                    <a:schemeClr val="bg1">
                      <a:lumMod val="95000"/>
                    </a:schemeClr>
                  </a:solidFill>
                </a:ln>
                <a:solidFill>
                  <a:srgbClr val="E1301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adway" panose="04040905080B02020502" pitchFamily="82" charset="0"/>
              </a:defRPr>
            </a:lvl1pPr>
          </a:lstStyle>
          <a:p>
            <a:pPr algn="ctr"/>
            <a:r>
              <a:rPr lang="zh-CN" altLang="en-US" sz="4000" dirty="0">
                <a:ln w="19050">
                  <a:noFill/>
                </a:ln>
                <a:solidFill>
                  <a:srgbClr val="00206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在线教学一体化平台学生使用讲解</a:t>
            </a:r>
            <a:endParaRPr lang="zh-CN" altLang="en-US" sz="4000" dirty="0">
              <a:ln w="19050">
                <a:noFill/>
              </a:ln>
              <a:solidFill>
                <a:srgbClr val="002060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910070" y="1438275"/>
            <a:ext cx="466788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5400" b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reflection blurRad="6350" stA="53000" endA="300" endPos="35500" dir="5400000" sy="-9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新疆农业大学</a:t>
            </a:r>
            <a:endParaRPr lang="zh-CN" altLang="en-US" sz="5400" b="1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>
                <a:reflection blurRad="6350" stA="53000" endA="300" endPos="35500" dir="5400000" sy="-90000" algn="bl" rotWithShape="0"/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 descr="超星LOGO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34345" y="-22860"/>
            <a:ext cx="1492885" cy="1461135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bldLvl="0" animBg="1"/>
      <p:bldP spid="56" grpId="0"/>
      <p:bldP spid="5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组合 44"/>
          <p:cNvGrpSpPr/>
          <p:nvPr/>
        </p:nvGrpSpPr>
        <p:grpSpPr>
          <a:xfrm>
            <a:off x="1" y="0"/>
            <a:ext cx="781050" cy="812406"/>
            <a:chOff x="0" y="-1"/>
            <a:chExt cx="1739901" cy="1809751"/>
          </a:xfrm>
        </p:grpSpPr>
        <p:sp>
          <p:nvSpPr>
            <p:cNvPr id="3" name="Freeform 51"/>
            <p:cNvSpPr>
              <a:spLocks noChangeArrowheads="1"/>
            </p:cNvSpPr>
            <p:nvPr/>
          </p:nvSpPr>
          <p:spPr bwMode="auto">
            <a:xfrm rot="5400000" flipH="1">
              <a:off x="886683" y="990465"/>
              <a:ext cx="479016" cy="785040"/>
            </a:xfrm>
            <a:custGeom>
              <a:avLst/>
              <a:gdLst>
                <a:gd name="T0" fmla="*/ 0 w 793"/>
                <a:gd name="T1" fmla="*/ 0 h 1299"/>
                <a:gd name="T2" fmla="*/ 120 w 793"/>
                <a:gd name="T3" fmla="*/ 1299 h 1299"/>
                <a:gd name="T4" fmla="*/ 793 w 793"/>
                <a:gd name="T5" fmla="*/ 1170 h 1299"/>
                <a:gd name="T6" fmla="*/ 0 w 793"/>
                <a:gd name="T7" fmla="*/ 0 h 129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93"/>
                <a:gd name="T13" fmla="*/ 0 h 1299"/>
                <a:gd name="T14" fmla="*/ 793 w 793"/>
                <a:gd name="T15" fmla="*/ 1299 h 129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93" h="1299">
                  <a:moveTo>
                    <a:pt x="0" y="0"/>
                  </a:moveTo>
                  <a:lnTo>
                    <a:pt x="120" y="1299"/>
                  </a:lnTo>
                  <a:lnTo>
                    <a:pt x="793" y="11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" name="Freeform 52"/>
            <p:cNvSpPr>
              <a:spLocks noChangeArrowheads="1"/>
            </p:cNvSpPr>
            <p:nvPr/>
          </p:nvSpPr>
          <p:spPr bwMode="auto">
            <a:xfrm rot="5400000" flipH="1">
              <a:off x="202551" y="940926"/>
              <a:ext cx="406529" cy="811631"/>
            </a:xfrm>
            <a:custGeom>
              <a:avLst/>
              <a:gdLst>
                <a:gd name="T0" fmla="*/ 457 w 673"/>
                <a:gd name="T1" fmla="*/ 1343 h 1343"/>
                <a:gd name="T2" fmla="*/ 0 w 673"/>
                <a:gd name="T3" fmla="*/ 129 h 1343"/>
                <a:gd name="T4" fmla="*/ 673 w 673"/>
                <a:gd name="T5" fmla="*/ 0 h 1343"/>
                <a:gd name="T6" fmla="*/ 457 w 673"/>
                <a:gd name="T7" fmla="*/ 1343 h 134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73"/>
                <a:gd name="T13" fmla="*/ 0 h 1343"/>
                <a:gd name="T14" fmla="*/ 673 w 673"/>
                <a:gd name="T15" fmla="*/ 1343 h 134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73" h="1343">
                  <a:moveTo>
                    <a:pt x="457" y="1343"/>
                  </a:moveTo>
                  <a:lnTo>
                    <a:pt x="0" y="129"/>
                  </a:lnTo>
                  <a:lnTo>
                    <a:pt x="673" y="0"/>
                  </a:lnTo>
                  <a:lnTo>
                    <a:pt x="457" y="1343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" name="Freeform 53"/>
            <p:cNvSpPr>
              <a:spLocks noChangeArrowheads="1"/>
            </p:cNvSpPr>
            <p:nvPr/>
          </p:nvSpPr>
          <p:spPr bwMode="auto">
            <a:xfrm rot="5400000" flipH="1">
              <a:off x="132160" y="1141793"/>
              <a:ext cx="469351" cy="733671"/>
            </a:xfrm>
            <a:custGeom>
              <a:avLst/>
              <a:gdLst>
                <a:gd name="T0" fmla="*/ 0 w 777"/>
                <a:gd name="T1" fmla="*/ 598 h 1214"/>
                <a:gd name="T2" fmla="*/ 320 w 777"/>
                <a:gd name="T3" fmla="*/ 0 h 1214"/>
                <a:gd name="T4" fmla="*/ 777 w 777"/>
                <a:gd name="T5" fmla="*/ 1214 h 1214"/>
                <a:gd name="T6" fmla="*/ 0 w 777"/>
                <a:gd name="T7" fmla="*/ 598 h 121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77"/>
                <a:gd name="T13" fmla="*/ 0 h 1214"/>
                <a:gd name="T14" fmla="*/ 777 w 777"/>
                <a:gd name="T15" fmla="*/ 1214 h 121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77" h="1214">
                  <a:moveTo>
                    <a:pt x="0" y="598"/>
                  </a:moveTo>
                  <a:lnTo>
                    <a:pt x="320" y="0"/>
                  </a:lnTo>
                  <a:lnTo>
                    <a:pt x="777" y="1214"/>
                  </a:lnTo>
                  <a:lnTo>
                    <a:pt x="0" y="598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6" name="Freeform 54"/>
            <p:cNvSpPr>
              <a:spLocks noChangeArrowheads="1"/>
            </p:cNvSpPr>
            <p:nvPr/>
          </p:nvSpPr>
          <p:spPr bwMode="auto">
            <a:xfrm rot="5400000" flipH="1">
              <a:off x="-48538" y="1322491"/>
              <a:ext cx="469351" cy="372274"/>
            </a:xfrm>
            <a:custGeom>
              <a:avLst/>
              <a:gdLst>
                <a:gd name="T0" fmla="*/ 0 w 777"/>
                <a:gd name="T1" fmla="*/ 0 h 616"/>
                <a:gd name="T2" fmla="*/ 9 w 777"/>
                <a:gd name="T3" fmla="*/ 362 h 616"/>
                <a:gd name="T4" fmla="*/ 777 w 777"/>
                <a:gd name="T5" fmla="*/ 616 h 616"/>
                <a:gd name="T6" fmla="*/ 0 w 777"/>
                <a:gd name="T7" fmla="*/ 0 h 61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77"/>
                <a:gd name="T13" fmla="*/ 0 h 616"/>
                <a:gd name="T14" fmla="*/ 777 w 777"/>
                <a:gd name="T15" fmla="*/ 616 h 61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77" h="616">
                  <a:moveTo>
                    <a:pt x="0" y="0"/>
                  </a:moveTo>
                  <a:lnTo>
                    <a:pt x="9" y="362"/>
                  </a:lnTo>
                  <a:lnTo>
                    <a:pt x="777" y="6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7" name="Freeform 58"/>
            <p:cNvSpPr>
              <a:spLocks noChangeArrowheads="1"/>
            </p:cNvSpPr>
            <p:nvPr/>
          </p:nvSpPr>
          <p:spPr bwMode="auto">
            <a:xfrm rot="5400000" flipH="1">
              <a:off x="41788" y="860671"/>
              <a:ext cx="371494" cy="455069"/>
            </a:xfrm>
            <a:custGeom>
              <a:avLst/>
              <a:gdLst>
                <a:gd name="T0" fmla="*/ 0 w 615"/>
                <a:gd name="T1" fmla="*/ 753 h 753"/>
                <a:gd name="T2" fmla="*/ 399 w 615"/>
                <a:gd name="T3" fmla="*/ 0 h 753"/>
                <a:gd name="T4" fmla="*/ 615 w 615"/>
                <a:gd name="T5" fmla="*/ 753 h 753"/>
                <a:gd name="T6" fmla="*/ 0 w 615"/>
                <a:gd name="T7" fmla="*/ 753 h 75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15"/>
                <a:gd name="T13" fmla="*/ 0 h 753"/>
                <a:gd name="T14" fmla="*/ 615 w 615"/>
                <a:gd name="T15" fmla="*/ 753 h 75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15" h="753">
                  <a:moveTo>
                    <a:pt x="0" y="753"/>
                  </a:moveTo>
                  <a:lnTo>
                    <a:pt x="399" y="0"/>
                  </a:lnTo>
                  <a:lnTo>
                    <a:pt x="615" y="753"/>
                  </a:lnTo>
                  <a:lnTo>
                    <a:pt x="0" y="753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8" name="Freeform 59"/>
            <p:cNvSpPr>
              <a:spLocks noChangeArrowheads="1"/>
            </p:cNvSpPr>
            <p:nvPr/>
          </p:nvSpPr>
          <p:spPr bwMode="auto">
            <a:xfrm rot="5400000" flipH="1">
              <a:off x="876130" y="979912"/>
              <a:ext cx="578081" cy="707080"/>
            </a:xfrm>
            <a:custGeom>
              <a:avLst/>
              <a:gdLst>
                <a:gd name="T0" fmla="*/ 957 w 957"/>
                <a:gd name="T1" fmla="*/ 749 h 1170"/>
                <a:gd name="T2" fmla="*/ 793 w 957"/>
                <a:gd name="T3" fmla="*/ 1170 h 1170"/>
                <a:gd name="T4" fmla="*/ 0 w 957"/>
                <a:gd name="T5" fmla="*/ 0 h 1170"/>
                <a:gd name="T6" fmla="*/ 957 w 957"/>
                <a:gd name="T7" fmla="*/ 749 h 117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57"/>
                <a:gd name="T13" fmla="*/ 0 h 1170"/>
                <a:gd name="T14" fmla="*/ 957 w 957"/>
                <a:gd name="T15" fmla="*/ 1170 h 117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57" h="1170">
                  <a:moveTo>
                    <a:pt x="957" y="749"/>
                  </a:moveTo>
                  <a:lnTo>
                    <a:pt x="793" y="1170"/>
                  </a:lnTo>
                  <a:lnTo>
                    <a:pt x="0" y="0"/>
                  </a:lnTo>
                  <a:lnTo>
                    <a:pt x="957" y="749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9" name="Freeform 60"/>
            <p:cNvSpPr>
              <a:spLocks noChangeArrowheads="1"/>
            </p:cNvSpPr>
            <p:nvPr/>
          </p:nvSpPr>
          <p:spPr bwMode="auto">
            <a:xfrm rot="5400000" flipH="1">
              <a:off x="570287" y="548640"/>
              <a:ext cx="380555" cy="610989"/>
            </a:xfrm>
            <a:custGeom>
              <a:avLst/>
              <a:gdLst>
                <a:gd name="T0" fmla="*/ 630 w 630"/>
                <a:gd name="T1" fmla="*/ 299 h 1011"/>
                <a:gd name="T2" fmla="*/ 19 w 630"/>
                <a:gd name="T3" fmla="*/ 1011 h 1011"/>
                <a:gd name="T4" fmla="*/ 0 w 630"/>
                <a:gd name="T5" fmla="*/ 0 h 1011"/>
                <a:gd name="T6" fmla="*/ 630 w 630"/>
                <a:gd name="T7" fmla="*/ 299 h 101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30"/>
                <a:gd name="T13" fmla="*/ 0 h 1011"/>
                <a:gd name="T14" fmla="*/ 630 w 630"/>
                <a:gd name="T15" fmla="*/ 1011 h 101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30" h="1011">
                  <a:moveTo>
                    <a:pt x="630" y="299"/>
                  </a:moveTo>
                  <a:lnTo>
                    <a:pt x="19" y="1011"/>
                  </a:lnTo>
                  <a:lnTo>
                    <a:pt x="0" y="0"/>
                  </a:lnTo>
                  <a:lnTo>
                    <a:pt x="630" y="299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10" name="Freeform 61"/>
            <p:cNvSpPr>
              <a:spLocks noChangeArrowheads="1"/>
            </p:cNvSpPr>
            <p:nvPr/>
          </p:nvSpPr>
          <p:spPr bwMode="auto">
            <a:xfrm rot="5400000" flipH="1">
              <a:off x="1050134" y="500292"/>
              <a:ext cx="379951" cy="708288"/>
            </a:xfrm>
            <a:custGeom>
              <a:avLst/>
              <a:gdLst>
                <a:gd name="T0" fmla="*/ 0 w 629"/>
                <a:gd name="T1" fmla="*/ 874 h 1172"/>
                <a:gd name="T2" fmla="*/ 328 w 629"/>
                <a:gd name="T3" fmla="*/ 0 h 1172"/>
                <a:gd name="T4" fmla="*/ 629 w 629"/>
                <a:gd name="T5" fmla="*/ 1172 h 1172"/>
                <a:gd name="T6" fmla="*/ 0 w 629"/>
                <a:gd name="T7" fmla="*/ 874 h 117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29"/>
                <a:gd name="T13" fmla="*/ 0 h 1172"/>
                <a:gd name="T14" fmla="*/ 629 w 629"/>
                <a:gd name="T15" fmla="*/ 1172 h 117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29" h="1172">
                  <a:moveTo>
                    <a:pt x="0" y="874"/>
                  </a:moveTo>
                  <a:lnTo>
                    <a:pt x="328" y="0"/>
                  </a:lnTo>
                  <a:lnTo>
                    <a:pt x="629" y="1172"/>
                  </a:lnTo>
                  <a:lnTo>
                    <a:pt x="0" y="874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11" name="Freeform 62"/>
            <p:cNvSpPr>
              <a:spLocks noChangeArrowheads="1"/>
            </p:cNvSpPr>
            <p:nvPr/>
          </p:nvSpPr>
          <p:spPr bwMode="auto">
            <a:xfrm rot="5400000" flipH="1">
              <a:off x="826575" y="78603"/>
              <a:ext cx="579893" cy="955464"/>
            </a:xfrm>
            <a:custGeom>
              <a:avLst/>
              <a:gdLst>
                <a:gd name="T0" fmla="*/ 302 w 960"/>
                <a:gd name="T1" fmla="*/ 1173 h 1581"/>
                <a:gd name="T2" fmla="*/ 301 w 960"/>
                <a:gd name="T3" fmla="*/ 1172 h 1581"/>
                <a:gd name="T4" fmla="*/ 0 w 960"/>
                <a:gd name="T5" fmla="*/ 0 h 1581"/>
                <a:gd name="T6" fmla="*/ 0 w 960"/>
                <a:gd name="T7" fmla="*/ 0 h 1581"/>
                <a:gd name="T8" fmla="*/ 960 w 960"/>
                <a:gd name="T9" fmla="*/ 1581 h 1581"/>
                <a:gd name="T10" fmla="*/ 302 w 960"/>
                <a:gd name="T11" fmla="*/ 1173 h 158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960"/>
                <a:gd name="T19" fmla="*/ 0 h 1581"/>
                <a:gd name="T20" fmla="*/ 960 w 960"/>
                <a:gd name="T21" fmla="*/ 1581 h 158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960" h="1581">
                  <a:moveTo>
                    <a:pt x="302" y="1173"/>
                  </a:moveTo>
                  <a:lnTo>
                    <a:pt x="301" y="1172"/>
                  </a:lnTo>
                  <a:lnTo>
                    <a:pt x="0" y="0"/>
                  </a:lnTo>
                  <a:lnTo>
                    <a:pt x="0" y="0"/>
                  </a:lnTo>
                  <a:lnTo>
                    <a:pt x="960" y="1581"/>
                  </a:lnTo>
                  <a:lnTo>
                    <a:pt x="302" y="1173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12" name="Freeform 63"/>
            <p:cNvSpPr>
              <a:spLocks noChangeArrowheads="1"/>
            </p:cNvSpPr>
            <p:nvPr/>
          </p:nvSpPr>
          <p:spPr bwMode="auto">
            <a:xfrm rot="5400000" flipH="1">
              <a:off x="693985" y="-55196"/>
              <a:ext cx="846282" cy="956673"/>
            </a:xfrm>
            <a:custGeom>
              <a:avLst/>
              <a:gdLst>
                <a:gd name="T0" fmla="*/ 1401 w 1401"/>
                <a:gd name="T1" fmla="*/ 1273 h 1583"/>
                <a:gd name="T2" fmla="*/ 960 w 1401"/>
                <a:gd name="T3" fmla="*/ 1583 h 1583"/>
                <a:gd name="T4" fmla="*/ 0 w 1401"/>
                <a:gd name="T5" fmla="*/ 2 h 1583"/>
                <a:gd name="T6" fmla="*/ 9 w 1401"/>
                <a:gd name="T7" fmla="*/ 0 h 1583"/>
                <a:gd name="T8" fmla="*/ 1401 w 1401"/>
                <a:gd name="T9" fmla="*/ 907 h 1583"/>
                <a:gd name="T10" fmla="*/ 1401 w 1401"/>
                <a:gd name="T11" fmla="*/ 1273 h 158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01"/>
                <a:gd name="T19" fmla="*/ 0 h 1583"/>
                <a:gd name="T20" fmla="*/ 1401 w 1401"/>
                <a:gd name="T21" fmla="*/ 1583 h 158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01" h="1583">
                  <a:moveTo>
                    <a:pt x="1401" y="1273"/>
                  </a:moveTo>
                  <a:lnTo>
                    <a:pt x="960" y="1583"/>
                  </a:lnTo>
                  <a:lnTo>
                    <a:pt x="0" y="2"/>
                  </a:lnTo>
                  <a:lnTo>
                    <a:pt x="9" y="0"/>
                  </a:lnTo>
                  <a:lnTo>
                    <a:pt x="1401" y="907"/>
                  </a:lnTo>
                  <a:lnTo>
                    <a:pt x="1401" y="1273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13" name="Freeform 64"/>
            <p:cNvSpPr>
              <a:spLocks noChangeArrowheads="1"/>
            </p:cNvSpPr>
            <p:nvPr/>
          </p:nvSpPr>
          <p:spPr bwMode="auto">
            <a:xfrm rot="5400000" flipH="1">
              <a:off x="900971" y="146354"/>
              <a:ext cx="840845" cy="548138"/>
            </a:xfrm>
            <a:custGeom>
              <a:avLst/>
              <a:gdLst>
                <a:gd name="T0" fmla="*/ 1392 w 1392"/>
                <a:gd name="T1" fmla="*/ 907 h 907"/>
                <a:gd name="T2" fmla="*/ 0 w 1392"/>
                <a:gd name="T3" fmla="*/ 0 h 907"/>
                <a:gd name="T4" fmla="*/ 1392 w 1392"/>
                <a:gd name="T5" fmla="*/ 239 h 907"/>
                <a:gd name="T6" fmla="*/ 1392 w 1392"/>
                <a:gd name="T7" fmla="*/ 907 h 90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392"/>
                <a:gd name="T13" fmla="*/ 0 h 907"/>
                <a:gd name="T14" fmla="*/ 1392 w 1392"/>
                <a:gd name="T15" fmla="*/ 907 h 90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392" h="907">
                  <a:moveTo>
                    <a:pt x="1392" y="907"/>
                  </a:moveTo>
                  <a:lnTo>
                    <a:pt x="0" y="0"/>
                  </a:lnTo>
                  <a:lnTo>
                    <a:pt x="1392" y="239"/>
                  </a:lnTo>
                  <a:lnTo>
                    <a:pt x="1392" y="907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14" name="Freeform 65"/>
            <p:cNvSpPr>
              <a:spLocks noChangeArrowheads="1"/>
            </p:cNvSpPr>
            <p:nvPr/>
          </p:nvSpPr>
          <p:spPr bwMode="auto">
            <a:xfrm rot="5400000" flipH="1">
              <a:off x="279874" y="-279873"/>
              <a:ext cx="266389" cy="826135"/>
            </a:xfrm>
            <a:custGeom>
              <a:avLst/>
              <a:gdLst>
                <a:gd name="T0" fmla="*/ 441 w 441"/>
                <a:gd name="T1" fmla="*/ 0 h 1367"/>
                <a:gd name="T2" fmla="*/ 0 w 441"/>
                <a:gd name="T3" fmla="*/ 310 h 1367"/>
                <a:gd name="T4" fmla="*/ 441 w 441"/>
                <a:gd name="T5" fmla="*/ 1367 h 1367"/>
                <a:gd name="T6" fmla="*/ 441 w 441"/>
                <a:gd name="T7" fmla="*/ 0 h 136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41"/>
                <a:gd name="T13" fmla="*/ 0 h 1367"/>
                <a:gd name="T14" fmla="*/ 441 w 441"/>
                <a:gd name="T15" fmla="*/ 1367 h 136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41" h="1367">
                  <a:moveTo>
                    <a:pt x="441" y="0"/>
                  </a:moveTo>
                  <a:lnTo>
                    <a:pt x="0" y="310"/>
                  </a:lnTo>
                  <a:lnTo>
                    <a:pt x="441" y="1367"/>
                  </a:lnTo>
                  <a:lnTo>
                    <a:pt x="441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15" name="Freeform 66"/>
            <p:cNvSpPr>
              <a:spLocks noChangeArrowheads="1"/>
            </p:cNvSpPr>
            <p:nvPr/>
          </p:nvSpPr>
          <p:spPr bwMode="auto">
            <a:xfrm rot="5400000" flipH="1">
              <a:off x="110752" y="-110752"/>
              <a:ext cx="663857" cy="885360"/>
            </a:xfrm>
            <a:custGeom>
              <a:avLst/>
              <a:gdLst>
                <a:gd name="T0" fmla="*/ 495 w 1099"/>
                <a:gd name="T1" fmla="*/ 1465 h 1465"/>
                <a:gd name="T2" fmla="*/ 1099 w 1099"/>
                <a:gd name="T3" fmla="*/ 1465 h 1465"/>
                <a:gd name="T4" fmla="*/ 1099 w 1099"/>
                <a:gd name="T5" fmla="*/ 1465 h 1465"/>
                <a:gd name="T6" fmla="*/ 658 w 1099"/>
                <a:gd name="T7" fmla="*/ 408 h 1465"/>
                <a:gd name="T8" fmla="*/ 0 w 1099"/>
                <a:gd name="T9" fmla="*/ 0 h 1465"/>
                <a:gd name="T10" fmla="*/ 495 w 1099"/>
                <a:gd name="T11" fmla="*/ 1465 h 146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99"/>
                <a:gd name="T19" fmla="*/ 0 h 1465"/>
                <a:gd name="T20" fmla="*/ 1099 w 1099"/>
                <a:gd name="T21" fmla="*/ 1465 h 146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99" h="1465">
                  <a:moveTo>
                    <a:pt x="495" y="1465"/>
                  </a:moveTo>
                  <a:lnTo>
                    <a:pt x="1099" y="1465"/>
                  </a:lnTo>
                  <a:lnTo>
                    <a:pt x="1099" y="1465"/>
                  </a:lnTo>
                  <a:lnTo>
                    <a:pt x="658" y="408"/>
                  </a:lnTo>
                  <a:lnTo>
                    <a:pt x="0" y="0"/>
                  </a:lnTo>
                  <a:lnTo>
                    <a:pt x="495" y="1465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16" name="Freeform 67"/>
            <p:cNvSpPr>
              <a:spLocks noChangeArrowheads="1"/>
            </p:cNvSpPr>
            <p:nvPr/>
          </p:nvSpPr>
          <p:spPr bwMode="auto">
            <a:xfrm rot="5400000" flipH="1">
              <a:off x="108638" y="256212"/>
              <a:ext cx="668085" cy="885360"/>
            </a:xfrm>
            <a:custGeom>
              <a:avLst/>
              <a:gdLst>
                <a:gd name="T0" fmla="*/ 744 w 1106"/>
                <a:gd name="T1" fmla="*/ 1465 h 1465"/>
                <a:gd name="T2" fmla="*/ 0 w 1106"/>
                <a:gd name="T3" fmla="*/ 712 h 1465"/>
                <a:gd name="T4" fmla="*/ 611 w 1106"/>
                <a:gd name="T5" fmla="*/ 0 h 1465"/>
                <a:gd name="T6" fmla="*/ 1106 w 1106"/>
                <a:gd name="T7" fmla="*/ 1465 h 1465"/>
                <a:gd name="T8" fmla="*/ 744 w 1106"/>
                <a:gd name="T9" fmla="*/ 1465 h 146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06"/>
                <a:gd name="T16" fmla="*/ 0 h 1465"/>
                <a:gd name="T17" fmla="*/ 1106 w 1106"/>
                <a:gd name="T18" fmla="*/ 1465 h 146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06" h="1465">
                  <a:moveTo>
                    <a:pt x="744" y="1465"/>
                  </a:moveTo>
                  <a:lnTo>
                    <a:pt x="0" y="712"/>
                  </a:lnTo>
                  <a:lnTo>
                    <a:pt x="611" y="0"/>
                  </a:lnTo>
                  <a:lnTo>
                    <a:pt x="1106" y="1465"/>
                  </a:lnTo>
                  <a:lnTo>
                    <a:pt x="744" y="1465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17" name="Freeform 68"/>
            <p:cNvSpPr>
              <a:spLocks noChangeArrowheads="1"/>
            </p:cNvSpPr>
            <p:nvPr/>
          </p:nvSpPr>
          <p:spPr bwMode="auto">
            <a:xfrm rot="5400000" flipH="1">
              <a:off x="2826" y="580692"/>
              <a:ext cx="449417" cy="455069"/>
            </a:xfrm>
            <a:custGeom>
              <a:avLst/>
              <a:gdLst>
                <a:gd name="T0" fmla="*/ 216 w 744"/>
                <a:gd name="T1" fmla="*/ 753 h 753"/>
                <a:gd name="T2" fmla="*/ 744 w 744"/>
                <a:gd name="T3" fmla="*/ 753 h 753"/>
                <a:gd name="T4" fmla="*/ 0 w 744"/>
                <a:gd name="T5" fmla="*/ 0 h 753"/>
                <a:gd name="T6" fmla="*/ 216 w 744"/>
                <a:gd name="T7" fmla="*/ 753 h 75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44"/>
                <a:gd name="T13" fmla="*/ 0 h 753"/>
                <a:gd name="T14" fmla="*/ 744 w 744"/>
                <a:gd name="T15" fmla="*/ 753 h 75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44" h="753">
                  <a:moveTo>
                    <a:pt x="216" y="753"/>
                  </a:moveTo>
                  <a:lnTo>
                    <a:pt x="744" y="753"/>
                  </a:lnTo>
                  <a:lnTo>
                    <a:pt x="0" y="0"/>
                  </a:lnTo>
                  <a:lnTo>
                    <a:pt x="216" y="753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18" name="Freeform 69"/>
            <p:cNvSpPr>
              <a:spLocks noChangeArrowheads="1"/>
            </p:cNvSpPr>
            <p:nvPr/>
          </p:nvSpPr>
          <p:spPr bwMode="auto">
            <a:xfrm rot="5400000" flipH="1">
              <a:off x="285307" y="747628"/>
              <a:ext cx="241018" cy="811631"/>
            </a:xfrm>
            <a:custGeom>
              <a:avLst/>
              <a:gdLst>
                <a:gd name="T0" fmla="*/ 0 w 399"/>
                <a:gd name="T1" fmla="*/ 1343 h 1343"/>
                <a:gd name="T2" fmla="*/ 399 w 399"/>
                <a:gd name="T3" fmla="*/ 591 h 1343"/>
                <a:gd name="T4" fmla="*/ 216 w 399"/>
                <a:gd name="T5" fmla="*/ 0 h 1343"/>
                <a:gd name="T6" fmla="*/ 0 w 399"/>
                <a:gd name="T7" fmla="*/ 1343 h 134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99"/>
                <a:gd name="T13" fmla="*/ 0 h 1343"/>
                <a:gd name="T14" fmla="*/ 399 w 399"/>
                <a:gd name="T15" fmla="*/ 1343 h 134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99" h="1343">
                  <a:moveTo>
                    <a:pt x="0" y="1343"/>
                  </a:moveTo>
                  <a:lnTo>
                    <a:pt x="399" y="591"/>
                  </a:lnTo>
                  <a:lnTo>
                    <a:pt x="216" y="0"/>
                  </a:lnTo>
                  <a:lnTo>
                    <a:pt x="0" y="1343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19" name="Freeform 70"/>
            <p:cNvSpPr>
              <a:spLocks noChangeArrowheads="1"/>
            </p:cNvSpPr>
            <p:nvPr/>
          </p:nvSpPr>
          <p:spPr bwMode="auto">
            <a:xfrm rot="5400000" flipH="1">
              <a:off x="704991" y="782409"/>
              <a:ext cx="110542" cy="611594"/>
            </a:xfrm>
            <a:custGeom>
              <a:avLst/>
              <a:gdLst>
                <a:gd name="T0" fmla="*/ 183 w 183"/>
                <a:gd name="T1" fmla="*/ 1012 h 1012"/>
                <a:gd name="T2" fmla="*/ 183 w 183"/>
                <a:gd name="T3" fmla="*/ 1011 h 1012"/>
                <a:gd name="T4" fmla="*/ 164 w 183"/>
                <a:gd name="T5" fmla="*/ 0 h 1012"/>
                <a:gd name="T6" fmla="*/ 0 w 183"/>
                <a:gd name="T7" fmla="*/ 421 h 1012"/>
                <a:gd name="T8" fmla="*/ 183 w 183"/>
                <a:gd name="T9" fmla="*/ 1012 h 10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3"/>
                <a:gd name="T16" fmla="*/ 0 h 1012"/>
                <a:gd name="T17" fmla="*/ 183 w 183"/>
                <a:gd name="T18" fmla="*/ 1012 h 101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3" h="1012">
                  <a:moveTo>
                    <a:pt x="183" y="1012"/>
                  </a:moveTo>
                  <a:lnTo>
                    <a:pt x="183" y="1011"/>
                  </a:lnTo>
                  <a:lnTo>
                    <a:pt x="164" y="0"/>
                  </a:lnTo>
                  <a:lnTo>
                    <a:pt x="0" y="421"/>
                  </a:lnTo>
                  <a:lnTo>
                    <a:pt x="183" y="1012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20" name="Freeform 75"/>
            <p:cNvSpPr>
              <a:spLocks noChangeArrowheads="1"/>
            </p:cNvSpPr>
            <p:nvPr/>
          </p:nvSpPr>
          <p:spPr bwMode="auto">
            <a:xfrm rot="5400000" flipH="1">
              <a:off x="979151" y="1007362"/>
              <a:ext cx="497138" cy="856352"/>
            </a:xfrm>
            <a:custGeom>
              <a:avLst/>
              <a:gdLst>
                <a:gd name="T0" fmla="*/ 0 w 823"/>
                <a:gd name="T1" fmla="*/ 0 h 1417"/>
                <a:gd name="T2" fmla="*/ 125 w 823"/>
                <a:gd name="T3" fmla="*/ 1417 h 1417"/>
                <a:gd name="T4" fmla="*/ 823 w 823"/>
                <a:gd name="T5" fmla="*/ 1276 h 1417"/>
                <a:gd name="T6" fmla="*/ 0 w 823"/>
                <a:gd name="T7" fmla="*/ 0 h 141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23"/>
                <a:gd name="T13" fmla="*/ 0 h 1417"/>
                <a:gd name="T14" fmla="*/ 823 w 823"/>
                <a:gd name="T15" fmla="*/ 1417 h 141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23" h="1417">
                  <a:moveTo>
                    <a:pt x="0" y="0"/>
                  </a:moveTo>
                  <a:lnTo>
                    <a:pt x="125" y="1417"/>
                  </a:lnTo>
                  <a:lnTo>
                    <a:pt x="823" y="12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21" name="Freeform 76"/>
            <p:cNvSpPr>
              <a:spLocks noChangeArrowheads="1"/>
            </p:cNvSpPr>
            <p:nvPr/>
          </p:nvSpPr>
          <p:spPr bwMode="auto">
            <a:xfrm rot="5400000" flipH="1">
              <a:off x="231563" y="955406"/>
              <a:ext cx="421631" cy="884756"/>
            </a:xfrm>
            <a:custGeom>
              <a:avLst/>
              <a:gdLst>
                <a:gd name="T0" fmla="*/ 473 w 698"/>
                <a:gd name="T1" fmla="*/ 1464 h 1464"/>
                <a:gd name="T2" fmla="*/ 0 w 698"/>
                <a:gd name="T3" fmla="*/ 141 h 1464"/>
                <a:gd name="T4" fmla="*/ 698 w 698"/>
                <a:gd name="T5" fmla="*/ 0 h 1464"/>
                <a:gd name="T6" fmla="*/ 473 w 698"/>
                <a:gd name="T7" fmla="*/ 1464 h 146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98"/>
                <a:gd name="T13" fmla="*/ 0 h 1464"/>
                <a:gd name="T14" fmla="*/ 698 w 698"/>
                <a:gd name="T15" fmla="*/ 1464 h 146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98" h="1464">
                  <a:moveTo>
                    <a:pt x="473" y="1464"/>
                  </a:moveTo>
                  <a:lnTo>
                    <a:pt x="0" y="141"/>
                  </a:lnTo>
                  <a:lnTo>
                    <a:pt x="698" y="0"/>
                  </a:lnTo>
                  <a:lnTo>
                    <a:pt x="473" y="1464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22" name="Freeform 77"/>
            <p:cNvSpPr>
              <a:spLocks noChangeArrowheads="1"/>
            </p:cNvSpPr>
            <p:nvPr/>
          </p:nvSpPr>
          <p:spPr bwMode="auto">
            <a:xfrm rot="5400000" flipH="1">
              <a:off x="156338" y="1166544"/>
              <a:ext cx="486869" cy="799544"/>
            </a:xfrm>
            <a:custGeom>
              <a:avLst/>
              <a:gdLst>
                <a:gd name="T0" fmla="*/ 0 w 806"/>
                <a:gd name="T1" fmla="*/ 651 h 1323"/>
                <a:gd name="T2" fmla="*/ 333 w 806"/>
                <a:gd name="T3" fmla="*/ 0 h 1323"/>
                <a:gd name="T4" fmla="*/ 806 w 806"/>
                <a:gd name="T5" fmla="*/ 1323 h 1323"/>
                <a:gd name="T6" fmla="*/ 0 w 806"/>
                <a:gd name="T7" fmla="*/ 651 h 132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06"/>
                <a:gd name="T13" fmla="*/ 0 h 1323"/>
                <a:gd name="T14" fmla="*/ 806 w 806"/>
                <a:gd name="T15" fmla="*/ 1323 h 132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06" h="1323">
                  <a:moveTo>
                    <a:pt x="0" y="651"/>
                  </a:moveTo>
                  <a:lnTo>
                    <a:pt x="333" y="0"/>
                  </a:lnTo>
                  <a:lnTo>
                    <a:pt x="806" y="1323"/>
                  </a:lnTo>
                  <a:lnTo>
                    <a:pt x="0" y="651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23" name="Freeform 78"/>
            <p:cNvSpPr>
              <a:spLocks noChangeArrowheads="1"/>
            </p:cNvSpPr>
            <p:nvPr/>
          </p:nvSpPr>
          <p:spPr bwMode="auto">
            <a:xfrm rot="5400000" flipH="1">
              <a:off x="-40375" y="1363257"/>
              <a:ext cx="486869" cy="406118"/>
            </a:xfrm>
            <a:custGeom>
              <a:avLst/>
              <a:gdLst>
                <a:gd name="T0" fmla="*/ 0 w 806"/>
                <a:gd name="T1" fmla="*/ 0 h 672"/>
                <a:gd name="T2" fmla="*/ 10 w 806"/>
                <a:gd name="T3" fmla="*/ 396 h 672"/>
                <a:gd name="T4" fmla="*/ 806 w 806"/>
                <a:gd name="T5" fmla="*/ 672 h 672"/>
                <a:gd name="T6" fmla="*/ 0 w 806"/>
                <a:gd name="T7" fmla="*/ 0 h 67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06"/>
                <a:gd name="T13" fmla="*/ 0 h 672"/>
                <a:gd name="T14" fmla="*/ 806 w 806"/>
                <a:gd name="T15" fmla="*/ 672 h 67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06" h="672">
                  <a:moveTo>
                    <a:pt x="0" y="0"/>
                  </a:moveTo>
                  <a:lnTo>
                    <a:pt x="10" y="396"/>
                  </a:lnTo>
                  <a:lnTo>
                    <a:pt x="806" y="67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24" name="Freeform 82"/>
            <p:cNvSpPr>
              <a:spLocks noChangeArrowheads="1"/>
            </p:cNvSpPr>
            <p:nvPr/>
          </p:nvSpPr>
          <p:spPr bwMode="auto">
            <a:xfrm rot="5400000" flipH="1">
              <a:off x="54784" y="882106"/>
              <a:ext cx="385992" cy="495560"/>
            </a:xfrm>
            <a:custGeom>
              <a:avLst/>
              <a:gdLst>
                <a:gd name="T0" fmla="*/ 0 w 639"/>
                <a:gd name="T1" fmla="*/ 820 h 820"/>
                <a:gd name="T2" fmla="*/ 416 w 639"/>
                <a:gd name="T3" fmla="*/ 0 h 820"/>
                <a:gd name="T4" fmla="*/ 639 w 639"/>
                <a:gd name="T5" fmla="*/ 820 h 820"/>
                <a:gd name="T6" fmla="*/ 0 w 639"/>
                <a:gd name="T7" fmla="*/ 820 h 82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39"/>
                <a:gd name="T13" fmla="*/ 0 h 820"/>
                <a:gd name="T14" fmla="*/ 639 w 639"/>
                <a:gd name="T15" fmla="*/ 820 h 82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39" h="820">
                  <a:moveTo>
                    <a:pt x="0" y="820"/>
                  </a:moveTo>
                  <a:lnTo>
                    <a:pt x="416" y="0"/>
                  </a:lnTo>
                  <a:lnTo>
                    <a:pt x="639" y="820"/>
                  </a:lnTo>
                  <a:lnTo>
                    <a:pt x="0" y="82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25" name="Freeform 83"/>
            <p:cNvSpPr>
              <a:spLocks noChangeArrowheads="1"/>
            </p:cNvSpPr>
            <p:nvPr/>
          </p:nvSpPr>
          <p:spPr bwMode="auto">
            <a:xfrm rot="5400000" flipH="1">
              <a:off x="970111" y="998321"/>
              <a:ext cx="600431" cy="771140"/>
            </a:xfrm>
            <a:custGeom>
              <a:avLst/>
              <a:gdLst>
                <a:gd name="T0" fmla="*/ 994 w 994"/>
                <a:gd name="T1" fmla="*/ 816 h 1276"/>
                <a:gd name="T2" fmla="*/ 823 w 994"/>
                <a:gd name="T3" fmla="*/ 1276 h 1276"/>
                <a:gd name="T4" fmla="*/ 0 w 994"/>
                <a:gd name="T5" fmla="*/ 0 h 1276"/>
                <a:gd name="T6" fmla="*/ 994 w 994"/>
                <a:gd name="T7" fmla="*/ 816 h 127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94"/>
                <a:gd name="T13" fmla="*/ 0 h 1276"/>
                <a:gd name="T14" fmla="*/ 994 w 994"/>
                <a:gd name="T15" fmla="*/ 1276 h 127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94" h="1276">
                  <a:moveTo>
                    <a:pt x="994" y="816"/>
                  </a:moveTo>
                  <a:lnTo>
                    <a:pt x="823" y="1276"/>
                  </a:lnTo>
                  <a:lnTo>
                    <a:pt x="0" y="0"/>
                  </a:lnTo>
                  <a:lnTo>
                    <a:pt x="994" y="816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26" name="Freeform 84"/>
            <p:cNvSpPr>
              <a:spLocks noChangeArrowheads="1"/>
            </p:cNvSpPr>
            <p:nvPr/>
          </p:nvSpPr>
          <p:spPr bwMode="auto">
            <a:xfrm rot="5400000" flipH="1">
              <a:off x="631933" y="552855"/>
              <a:ext cx="394448" cy="667193"/>
            </a:xfrm>
            <a:custGeom>
              <a:avLst/>
              <a:gdLst>
                <a:gd name="T0" fmla="*/ 653 w 653"/>
                <a:gd name="T1" fmla="*/ 327 h 1104"/>
                <a:gd name="T2" fmla="*/ 20 w 653"/>
                <a:gd name="T3" fmla="*/ 1104 h 1104"/>
                <a:gd name="T4" fmla="*/ 0 w 653"/>
                <a:gd name="T5" fmla="*/ 0 h 1104"/>
                <a:gd name="T6" fmla="*/ 653 w 653"/>
                <a:gd name="T7" fmla="*/ 327 h 110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53"/>
                <a:gd name="T13" fmla="*/ 0 h 1104"/>
                <a:gd name="T14" fmla="*/ 653 w 653"/>
                <a:gd name="T15" fmla="*/ 1104 h 110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53" h="1104">
                  <a:moveTo>
                    <a:pt x="653" y="327"/>
                  </a:moveTo>
                  <a:lnTo>
                    <a:pt x="20" y="1104"/>
                  </a:lnTo>
                  <a:lnTo>
                    <a:pt x="0" y="0"/>
                  </a:lnTo>
                  <a:lnTo>
                    <a:pt x="653" y="327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27" name="Freeform 85"/>
            <p:cNvSpPr>
              <a:spLocks noChangeArrowheads="1"/>
            </p:cNvSpPr>
            <p:nvPr/>
          </p:nvSpPr>
          <p:spPr bwMode="auto">
            <a:xfrm rot="5400000" flipH="1">
              <a:off x="1154689" y="500881"/>
              <a:ext cx="393844" cy="771744"/>
            </a:xfrm>
            <a:custGeom>
              <a:avLst/>
              <a:gdLst>
                <a:gd name="T0" fmla="*/ 0 w 652"/>
                <a:gd name="T1" fmla="*/ 951 h 1277"/>
                <a:gd name="T2" fmla="*/ 339 w 652"/>
                <a:gd name="T3" fmla="*/ 0 h 1277"/>
                <a:gd name="T4" fmla="*/ 652 w 652"/>
                <a:gd name="T5" fmla="*/ 1277 h 1277"/>
                <a:gd name="T6" fmla="*/ 0 w 652"/>
                <a:gd name="T7" fmla="*/ 951 h 127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52"/>
                <a:gd name="T13" fmla="*/ 0 h 1277"/>
                <a:gd name="T14" fmla="*/ 652 w 652"/>
                <a:gd name="T15" fmla="*/ 1277 h 127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52" h="1277">
                  <a:moveTo>
                    <a:pt x="0" y="951"/>
                  </a:moveTo>
                  <a:lnTo>
                    <a:pt x="339" y="0"/>
                  </a:lnTo>
                  <a:lnTo>
                    <a:pt x="652" y="1277"/>
                  </a:lnTo>
                  <a:lnTo>
                    <a:pt x="0" y="951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28" name="Freeform 86"/>
            <p:cNvSpPr>
              <a:spLocks noChangeArrowheads="1"/>
            </p:cNvSpPr>
            <p:nvPr/>
          </p:nvSpPr>
          <p:spPr bwMode="auto">
            <a:xfrm rot="5400000" flipH="1">
              <a:off x="916023" y="56836"/>
              <a:ext cx="602243" cy="1041885"/>
            </a:xfrm>
            <a:custGeom>
              <a:avLst/>
              <a:gdLst>
                <a:gd name="T0" fmla="*/ 314 w 997"/>
                <a:gd name="T1" fmla="*/ 1279 h 1724"/>
                <a:gd name="T2" fmla="*/ 313 w 997"/>
                <a:gd name="T3" fmla="*/ 1278 h 1724"/>
                <a:gd name="T4" fmla="*/ 0 w 997"/>
                <a:gd name="T5" fmla="*/ 1 h 1724"/>
                <a:gd name="T6" fmla="*/ 2 w 997"/>
                <a:gd name="T7" fmla="*/ 0 h 1724"/>
                <a:gd name="T8" fmla="*/ 997 w 997"/>
                <a:gd name="T9" fmla="*/ 1724 h 1724"/>
                <a:gd name="T10" fmla="*/ 314 w 997"/>
                <a:gd name="T11" fmla="*/ 1279 h 172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997"/>
                <a:gd name="T19" fmla="*/ 0 h 1724"/>
                <a:gd name="T20" fmla="*/ 997 w 997"/>
                <a:gd name="T21" fmla="*/ 1724 h 172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997" h="1724">
                  <a:moveTo>
                    <a:pt x="314" y="1279"/>
                  </a:moveTo>
                  <a:lnTo>
                    <a:pt x="313" y="1278"/>
                  </a:lnTo>
                  <a:lnTo>
                    <a:pt x="0" y="1"/>
                  </a:lnTo>
                  <a:lnTo>
                    <a:pt x="2" y="0"/>
                  </a:lnTo>
                  <a:lnTo>
                    <a:pt x="997" y="1724"/>
                  </a:lnTo>
                  <a:lnTo>
                    <a:pt x="314" y="1279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29" name="Freeform 87"/>
            <p:cNvSpPr>
              <a:spLocks noChangeArrowheads="1"/>
            </p:cNvSpPr>
            <p:nvPr/>
          </p:nvSpPr>
          <p:spPr bwMode="auto">
            <a:xfrm rot="5400000" flipH="1">
              <a:off x="779205" y="-83003"/>
              <a:ext cx="877693" cy="1043698"/>
            </a:xfrm>
            <a:custGeom>
              <a:avLst/>
              <a:gdLst>
                <a:gd name="T0" fmla="*/ 1453 w 1453"/>
                <a:gd name="T1" fmla="*/ 1389 h 1727"/>
                <a:gd name="T2" fmla="*/ 995 w 1453"/>
                <a:gd name="T3" fmla="*/ 1727 h 1727"/>
                <a:gd name="T4" fmla="*/ 0 w 1453"/>
                <a:gd name="T5" fmla="*/ 3 h 1727"/>
                <a:gd name="T6" fmla="*/ 8 w 1453"/>
                <a:gd name="T7" fmla="*/ 0 h 1727"/>
                <a:gd name="T8" fmla="*/ 1453 w 1453"/>
                <a:gd name="T9" fmla="*/ 989 h 1727"/>
                <a:gd name="T10" fmla="*/ 1453 w 1453"/>
                <a:gd name="T11" fmla="*/ 1389 h 172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53"/>
                <a:gd name="T19" fmla="*/ 0 h 1727"/>
                <a:gd name="T20" fmla="*/ 1453 w 1453"/>
                <a:gd name="T21" fmla="*/ 1727 h 172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53" h="1727">
                  <a:moveTo>
                    <a:pt x="1453" y="1389"/>
                  </a:moveTo>
                  <a:lnTo>
                    <a:pt x="995" y="1727"/>
                  </a:lnTo>
                  <a:lnTo>
                    <a:pt x="0" y="3"/>
                  </a:lnTo>
                  <a:lnTo>
                    <a:pt x="8" y="0"/>
                  </a:lnTo>
                  <a:lnTo>
                    <a:pt x="1453" y="989"/>
                  </a:lnTo>
                  <a:lnTo>
                    <a:pt x="1453" y="1389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30" name="Freeform 88"/>
            <p:cNvSpPr>
              <a:spLocks noChangeArrowheads="1"/>
            </p:cNvSpPr>
            <p:nvPr/>
          </p:nvSpPr>
          <p:spPr bwMode="auto">
            <a:xfrm rot="5400000" flipH="1">
              <a:off x="1004623" y="137583"/>
              <a:ext cx="872860" cy="597694"/>
            </a:xfrm>
            <a:custGeom>
              <a:avLst/>
              <a:gdLst>
                <a:gd name="T0" fmla="*/ 1445 w 1445"/>
                <a:gd name="T1" fmla="*/ 989 h 989"/>
                <a:gd name="T2" fmla="*/ 0 w 1445"/>
                <a:gd name="T3" fmla="*/ 0 h 989"/>
                <a:gd name="T4" fmla="*/ 1445 w 1445"/>
                <a:gd name="T5" fmla="*/ 262 h 989"/>
                <a:gd name="T6" fmla="*/ 1445 w 1445"/>
                <a:gd name="T7" fmla="*/ 989 h 98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445"/>
                <a:gd name="T13" fmla="*/ 0 h 989"/>
                <a:gd name="T14" fmla="*/ 1445 w 1445"/>
                <a:gd name="T15" fmla="*/ 989 h 98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445" h="989">
                  <a:moveTo>
                    <a:pt x="1445" y="989"/>
                  </a:moveTo>
                  <a:lnTo>
                    <a:pt x="0" y="0"/>
                  </a:lnTo>
                  <a:lnTo>
                    <a:pt x="1445" y="262"/>
                  </a:lnTo>
                  <a:lnTo>
                    <a:pt x="1445" y="989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31" name="Freeform 89"/>
            <p:cNvSpPr>
              <a:spLocks noChangeArrowheads="1"/>
            </p:cNvSpPr>
            <p:nvPr/>
          </p:nvSpPr>
          <p:spPr bwMode="auto">
            <a:xfrm rot="5400000" flipH="1">
              <a:off x="311906" y="-311906"/>
              <a:ext cx="276657" cy="900469"/>
            </a:xfrm>
            <a:custGeom>
              <a:avLst/>
              <a:gdLst>
                <a:gd name="T0" fmla="*/ 458 w 458"/>
                <a:gd name="T1" fmla="*/ 0 h 1490"/>
                <a:gd name="T2" fmla="*/ 0 w 458"/>
                <a:gd name="T3" fmla="*/ 338 h 1490"/>
                <a:gd name="T4" fmla="*/ 458 w 458"/>
                <a:gd name="T5" fmla="*/ 1490 h 1490"/>
                <a:gd name="T6" fmla="*/ 458 w 458"/>
                <a:gd name="T7" fmla="*/ 0 h 149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58"/>
                <a:gd name="T13" fmla="*/ 0 h 1490"/>
                <a:gd name="T14" fmla="*/ 458 w 458"/>
                <a:gd name="T15" fmla="*/ 1490 h 149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58" h="1490">
                  <a:moveTo>
                    <a:pt x="458" y="0"/>
                  </a:moveTo>
                  <a:lnTo>
                    <a:pt x="0" y="338"/>
                  </a:lnTo>
                  <a:lnTo>
                    <a:pt x="458" y="1490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32" name="Freeform 90"/>
            <p:cNvSpPr>
              <a:spLocks noChangeArrowheads="1"/>
            </p:cNvSpPr>
            <p:nvPr/>
          </p:nvSpPr>
          <p:spPr bwMode="auto">
            <a:xfrm rot="5400000" flipH="1">
              <a:off x="137954" y="-137953"/>
              <a:ext cx="689227" cy="965134"/>
            </a:xfrm>
            <a:custGeom>
              <a:avLst/>
              <a:gdLst>
                <a:gd name="T0" fmla="*/ 514 w 1141"/>
                <a:gd name="T1" fmla="*/ 1597 h 1597"/>
                <a:gd name="T2" fmla="*/ 1141 w 1141"/>
                <a:gd name="T3" fmla="*/ 1597 h 1597"/>
                <a:gd name="T4" fmla="*/ 1141 w 1141"/>
                <a:gd name="T5" fmla="*/ 1597 h 1597"/>
                <a:gd name="T6" fmla="*/ 683 w 1141"/>
                <a:gd name="T7" fmla="*/ 445 h 1597"/>
                <a:gd name="T8" fmla="*/ 0 w 1141"/>
                <a:gd name="T9" fmla="*/ 0 h 1597"/>
                <a:gd name="T10" fmla="*/ 514 w 1141"/>
                <a:gd name="T11" fmla="*/ 1597 h 159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141"/>
                <a:gd name="T19" fmla="*/ 0 h 1597"/>
                <a:gd name="T20" fmla="*/ 1141 w 1141"/>
                <a:gd name="T21" fmla="*/ 1597 h 159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141" h="1597">
                  <a:moveTo>
                    <a:pt x="514" y="1597"/>
                  </a:moveTo>
                  <a:lnTo>
                    <a:pt x="1141" y="1597"/>
                  </a:lnTo>
                  <a:lnTo>
                    <a:pt x="1141" y="1597"/>
                  </a:lnTo>
                  <a:lnTo>
                    <a:pt x="683" y="445"/>
                  </a:lnTo>
                  <a:lnTo>
                    <a:pt x="0" y="0"/>
                  </a:lnTo>
                  <a:lnTo>
                    <a:pt x="514" y="1597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33" name="Freeform 91"/>
            <p:cNvSpPr>
              <a:spLocks noChangeArrowheads="1"/>
            </p:cNvSpPr>
            <p:nvPr/>
          </p:nvSpPr>
          <p:spPr bwMode="auto">
            <a:xfrm rot="5400000" flipH="1">
              <a:off x="136141" y="242602"/>
              <a:ext cx="692852" cy="965134"/>
            </a:xfrm>
            <a:custGeom>
              <a:avLst/>
              <a:gdLst>
                <a:gd name="T0" fmla="*/ 771 w 1147"/>
                <a:gd name="T1" fmla="*/ 1597 h 1597"/>
                <a:gd name="T2" fmla="*/ 0 w 1147"/>
                <a:gd name="T3" fmla="*/ 777 h 1597"/>
                <a:gd name="T4" fmla="*/ 633 w 1147"/>
                <a:gd name="T5" fmla="*/ 0 h 1597"/>
                <a:gd name="T6" fmla="*/ 1147 w 1147"/>
                <a:gd name="T7" fmla="*/ 1597 h 1597"/>
                <a:gd name="T8" fmla="*/ 771 w 1147"/>
                <a:gd name="T9" fmla="*/ 1597 h 159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47"/>
                <a:gd name="T16" fmla="*/ 0 h 1597"/>
                <a:gd name="T17" fmla="*/ 1147 w 1147"/>
                <a:gd name="T18" fmla="*/ 1597 h 159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47" h="1597">
                  <a:moveTo>
                    <a:pt x="771" y="1597"/>
                  </a:moveTo>
                  <a:lnTo>
                    <a:pt x="0" y="777"/>
                  </a:lnTo>
                  <a:lnTo>
                    <a:pt x="633" y="0"/>
                  </a:lnTo>
                  <a:lnTo>
                    <a:pt x="1147" y="1597"/>
                  </a:lnTo>
                  <a:lnTo>
                    <a:pt x="771" y="1597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34" name="Freeform 92"/>
            <p:cNvSpPr>
              <a:spLocks noChangeArrowheads="1"/>
            </p:cNvSpPr>
            <p:nvPr/>
          </p:nvSpPr>
          <p:spPr bwMode="auto">
            <a:xfrm rot="5400000" flipH="1">
              <a:off x="14917" y="590951"/>
              <a:ext cx="465727" cy="495560"/>
            </a:xfrm>
            <a:custGeom>
              <a:avLst/>
              <a:gdLst>
                <a:gd name="T0" fmla="*/ 223 w 771"/>
                <a:gd name="T1" fmla="*/ 820 h 820"/>
                <a:gd name="T2" fmla="*/ 771 w 771"/>
                <a:gd name="T3" fmla="*/ 820 h 820"/>
                <a:gd name="T4" fmla="*/ 0 w 771"/>
                <a:gd name="T5" fmla="*/ 0 h 820"/>
                <a:gd name="T6" fmla="*/ 223 w 771"/>
                <a:gd name="T7" fmla="*/ 820 h 82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71"/>
                <a:gd name="T13" fmla="*/ 0 h 820"/>
                <a:gd name="T14" fmla="*/ 771 w 771"/>
                <a:gd name="T15" fmla="*/ 820 h 82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71" h="820">
                  <a:moveTo>
                    <a:pt x="223" y="820"/>
                  </a:moveTo>
                  <a:lnTo>
                    <a:pt x="771" y="820"/>
                  </a:lnTo>
                  <a:lnTo>
                    <a:pt x="0" y="0"/>
                  </a:lnTo>
                  <a:lnTo>
                    <a:pt x="223" y="82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35" name="Freeform 93"/>
            <p:cNvSpPr>
              <a:spLocks noChangeArrowheads="1"/>
            </p:cNvSpPr>
            <p:nvPr/>
          </p:nvSpPr>
          <p:spPr bwMode="auto">
            <a:xfrm rot="5400000" flipH="1">
              <a:off x="317037" y="755162"/>
              <a:ext cx="250683" cy="884756"/>
            </a:xfrm>
            <a:custGeom>
              <a:avLst/>
              <a:gdLst>
                <a:gd name="T0" fmla="*/ 0 w 415"/>
                <a:gd name="T1" fmla="*/ 1464 h 1464"/>
                <a:gd name="T2" fmla="*/ 415 w 415"/>
                <a:gd name="T3" fmla="*/ 644 h 1464"/>
                <a:gd name="T4" fmla="*/ 225 w 415"/>
                <a:gd name="T5" fmla="*/ 0 h 1464"/>
                <a:gd name="T6" fmla="*/ 0 w 415"/>
                <a:gd name="T7" fmla="*/ 1464 h 146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15"/>
                <a:gd name="T13" fmla="*/ 0 h 1464"/>
                <a:gd name="T14" fmla="*/ 415 w 415"/>
                <a:gd name="T15" fmla="*/ 1464 h 146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15" h="1464">
                  <a:moveTo>
                    <a:pt x="0" y="1464"/>
                  </a:moveTo>
                  <a:lnTo>
                    <a:pt x="415" y="644"/>
                  </a:lnTo>
                  <a:lnTo>
                    <a:pt x="225" y="0"/>
                  </a:lnTo>
                  <a:lnTo>
                    <a:pt x="0" y="1464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36" name="Freeform 94"/>
            <p:cNvSpPr>
              <a:spLocks noChangeArrowheads="1"/>
            </p:cNvSpPr>
            <p:nvPr/>
          </p:nvSpPr>
          <p:spPr bwMode="auto">
            <a:xfrm rot="5400000" flipH="1">
              <a:off x="771469" y="795685"/>
              <a:ext cx="115375" cy="667193"/>
            </a:xfrm>
            <a:custGeom>
              <a:avLst/>
              <a:gdLst>
                <a:gd name="T0" fmla="*/ 190 w 191"/>
                <a:gd name="T1" fmla="*/ 1104 h 1104"/>
                <a:gd name="T2" fmla="*/ 191 w 191"/>
                <a:gd name="T3" fmla="*/ 1104 h 1104"/>
                <a:gd name="T4" fmla="*/ 171 w 191"/>
                <a:gd name="T5" fmla="*/ 0 h 1104"/>
                <a:gd name="T6" fmla="*/ 0 w 191"/>
                <a:gd name="T7" fmla="*/ 460 h 1104"/>
                <a:gd name="T8" fmla="*/ 190 w 191"/>
                <a:gd name="T9" fmla="*/ 1104 h 110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1"/>
                <a:gd name="T16" fmla="*/ 0 h 1104"/>
                <a:gd name="T17" fmla="*/ 191 w 191"/>
                <a:gd name="T18" fmla="*/ 1104 h 110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1" h="1104">
                  <a:moveTo>
                    <a:pt x="190" y="1104"/>
                  </a:moveTo>
                  <a:lnTo>
                    <a:pt x="191" y="1104"/>
                  </a:lnTo>
                  <a:lnTo>
                    <a:pt x="171" y="0"/>
                  </a:lnTo>
                  <a:lnTo>
                    <a:pt x="0" y="460"/>
                  </a:lnTo>
                  <a:lnTo>
                    <a:pt x="190" y="1104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37" name="Oval 104"/>
            <p:cNvSpPr>
              <a:spLocks noChangeArrowheads="1"/>
            </p:cNvSpPr>
            <p:nvPr/>
          </p:nvSpPr>
          <p:spPr bwMode="auto">
            <a:xfrm rot="5400000" flipH="1">
              <a:off x="356567" y="1733028"/>
              <a:ext cx="22350" cy="29613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38" name="Oval 105"/>
            <p:cNvSpPr>
              <a:spLocks noChangeArrowheads="1"/>
            </p:cNvSpPr>
            <p:nvPr/>
          </p:nvSpPr>
          <p:spPr bwMode="auto">
            <a:xfrm rot="5400000" flipH="1">
              <a:off x="148069" y="1718531"/>
              <a:ext cx="22350" cy="29613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39" name="Oval 106"/>
            <p:cNvSpPr>
              <a:spLocks noChangeArrowheads="1"/>
            </p:cNvSpPr>
            <p:nvPr/>
          </p:nvSpPr>
          <p:spPr bwMode="auto">
            <a:xfrm rot="5400000" flipH="1">
              <a:off x="719776" y="1534898"/>
              <a:ext cx="22350" cy="29613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0" name="Oval 107"/>
            <p:cNvSpPr>
              <a:spLocks noChangeArrowheads="1"/>
            </p:cNvSpPr>
            <p:nvPr/>
          </p:nvSpPr>
          <p:spPr bwMode="auto">
            <a:xfrm rot="5400000" flipH="1">
              <a:off x="803780" y="1132597"/>
              <a:ext cx="22350" cy="29613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" name="Oval 108"/>
            <p:cNvSpPr>
              <a:spLocks noChangeArrowheads="1"/>
            </p:cNvSpPr>
            <p:nvPr/>
          </p:nvSpPr>
          <p:spPr bwMode="auto">
            <a:xfrm rot="5400000" flipH="1">
              <a:off x="1060021" y="1026283"/>
              <a:ext cx="22350" cy="29613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2" name="Oval 109"/>
            <p:cNvSpPr>
              <a:spLocks noChangeArrowheads="1"/>
            </p:cNvSpPr>
            <p:nvPr/>
          </p:nvSpPr>
          <p:spPr bwMode="auto">
            <a:xfrm rot="5400000" flipH="1">
              <a:off x="447823" y="1021451"/>
              <a:ext cx="22350" cy="29613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3" name="Oval 110"/>
            <p:cNvSpPr>
              <a:spLocks noChangeArrowheads="1"/>
            </p:cNvSpPr>
            <p:nvPr/>
          </p:nvSpPr>
          <p:spPr bwMode="auto">
            <a:xfrm rot="5400000" flipH="1">
              <a:off x="874186" y="649654"/>
              <a:ext cx="22350" cy="30217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4" name="Oval 111"/>
            <p:cNvSpPr>
              <a:spLocks noChangeArrowheads="1"/>
            </p:cNvSpPr>
            <p:nvPr/>
          </p:nvSpPr>
          <p:spPr bwMode="auto">
            <a:xfrm rot="5400000" flipH="1">
              <a:off x="640608" y="252488"/>
              <a:ext cx="22350" cy="29613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</p:grpSp>
      <p:sp>
        <p:nvSpPr>
          <p:cNvPr id="46" name="矩形 45"/>
          <p:cNvSpPr/>
          <p:nvPr/>
        </p:nvSpPr>
        <p:spPr>
          <a:xfrm>
            <a:off x="870127" y="256375"/>
            <a:ext cx="231648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一、单位认</a:t>
            </a:r>
            <a:r>
              <a:rPr lang="zh-CN" alt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证</a:t>
            </a:r>
            <a:endParaRPr lang="zh-CN" altLang="en-US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 descr="超星LOGO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634345" y="-22860"/>
            <a:ext cx="1492885" cy="1461135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6160" y="1717675"/>
            <a:ext cx="2520000" cy="5004803"/>
          </a:xfrm>
          <a:prstGeom prst="rect">
            <a:avLst/>
          </a:prstGeom>
        </p:spPr>
      </p:pic>
      <p:pic>
        <p:nvPicPr>
          <p:cNvPr id="51" name="图片 5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9950" y="1717675"/>
            <a:ext cx="2559685" cy="5027930"/>
          </a:xfrm>
          <a:prstGeom prst="rect">
            <a:avLst/>
          </a:prstGeom>
        </p:spPr>
      </p:pic>
      <p:sp>
        <p:nvSpPr>
          <p:cNvPr id="55" name="文本框 54"/>
          <p:cNvSpPr txBox="1"/>
          <p:nvPr/>
        </p:nvSpPr>
        <p:spPr>
          <a:xfrm>
            <a:off x="469900" y="957580"/>
            <a:ext cx="1012190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手机端进入</a:t>
            </a:r>
            <a:r>
              <a:rPr lang="en-US" altLang="zh-CN" sz="20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“</a:t>
            </a:r>
            <a:r>
              <a:rPr lang="zh-CN" altLang="en-US" sz="20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我</a:t>
            </a:r>
            <a:r>
              <a:rPr lang="en-US" altLang="zh-CN" sz="20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”→</a:t>
            </a:r>
            <a:r>
              <a:rPr lang="zh-CN" altLang="en-US" sz="20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点击设置</a:t>
            </a:r>
            <a:r>
              <a:rPr lang="en-US" altLang="zh-CN" sz="20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→</a:t>
            </a:r>
            <a:r>
              <a:rPr lang="zh-CN" altLang="en-US" sz="20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账号管理模块</a:t>
            </a:r>
            <a:r>
              <a:rPr lang="en-US" altLang="zh-CN" sz="20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→</a:t>
            </a:r>
            <a:r>
              <a:rPr lang="zh-CN" altLang="en-US" sz="20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在单位设置中显示新疆农业大学即为正确</a:t>
            </a:r>
            <a:endParaRPr lang="zh-CN" altLang="en-US" sz="20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47" name="图片 4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99780" y="1717040"/>
            <a:ext cx="2423160" cy="5005705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50"/>
                            </p:stCondLst>
                            <p:childTnLst>
                              <p:par>
                                <p:cTn id="1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 tmFilter="0,0; .5, 1; 1, 1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5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组合 44"/>
          <p:cNvGrpSpPr/>
          <p:nvPr/>
        </p:nvGrpSpPr>
        <p:grpSpPr>
          <a:xfrm>
            <a:off x="1" y="0"/>
            <a:ext cx="781050" cy="812406"/>
            <a:chOff x="0" y="-1"/>
            <a:chExt cx="1739901" cy="1809751"/>
          </a:xfrm>
        </p:grpSpPr>
        <p:sp>
          <p:nvSpPr>
            <p:cNvPr id="3" name="Freeform 51"/>
            <p:cNvSpPr>
              <a:spLocks noChangeArrowheads="1"/>
            </p:cNvSpPr>
            <p:nvPr/>
          </p:nvSpPr>
          <p:spPr bwMode="auto">
            <a:xfrm rot="5400000" flipH="1">
              <a:off x="886683" y="990465"/>
              <a:ext cx="479016" cy="785040"/>
            </a:xfrm>
            <a:custGeom>
              <a:avLst/>
              <a:gdLst>
                <a:gd name="T0" fmla="*/ 0 w 793"/>
                <a:gd name="T1" fmla="*/ 0 h 1299"/>
                <a:gd name="T2" fmla="*/ 120 w 793"/>
                <a:gd name="T3" fmla="*/ 1299 h 1299"/>
                <a:gd name="T4" fmla="*/ 793 w 793"/>
                <a:gd name="T5" fmla="*/ 1170 h 1299"/>
                <a:gd name="T6" fmla="*/ 0 w 793"/>
                <a:gd name="T7" fmla="*/ 0 h 129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93"/>
                <a:gd name="T13" fmla="*/ 0 h 1299"/>
                <a:gd name="T14" fmla="*/ 793 w 793"/>
                <a:gd name="T15" fmla="*/ 1299 h 129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93" h="1299">
                  <a:moveTo>
                    <a:pt x="0" y="0"/>
                  </a:moveTo>
                  <a:lnTo>
                    <a:pt x="120" y="1299"/>
                  </a:lnTo>
                  <a:lnTo>
                    <a:pt x="793" y="11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" name="Freeform 52"/>
            <p:cNvSpPr>
              <a:spLocks noChangeArrowheads="1"/>
            </p:cNvSpPr>
            <p:nvPr/>
          </p:nvSpPr>
          <p:spPr bwMode="auto">
            <a:xfrm rot="5400000" flipH="1">
              <a:off x="202551" y="940926"/>
              <a:ext cx="406529" cy="811631"/>
            </a:xfrm>
            <a:custGeom>
              <a:avLst/>
              <a:gdLst>
                <a:gd name="T0" fmla="*/ 457 w 673"/>
                <a:gd name="T1" fmla="*/ 1343 h 1343"/>
                <a:gd name="T2" fmla="*/ 0 w 673"/>
                <a:gd name="T3" fmla="*/ 129 h 1343"/>
                <a:gd name="T4" fmla="*/ 673 w 673"/>
                <a:gd name="T5" fmla="*/ 0 h 1343"/>
                <a:gd name="T6" fmla="*/ 457 w 673"/>
                <a:gd name="T7" fmla="*/ 1343 h 134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73"/>
                <a:gd name="T13" fmla="*/ 0 h 1343"/>
                <a:gd name="T14" fmla="*/ 673 w 673"/>
                <a:gd name="T15" fmla="*/ 1343 h 134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73" h="1343">
                  <a:moveTo>
                    <a:pt x="457" y="1343"/>
                  </a:moveTo>
                  <a:lnTo>
                    <a:pt x="0" y="129"/>
                  </a:lnTo>
                  <a:lnTo>
                    <a:pt x="673" y="0"/>
                  </a:lnTo>
                  <a:lnTo>
                    <a:pt x="457" y="1343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" name="Freeform 53"/>
            <p:cNvSpPr>
              <a:spLocks noChangeArrowheads="1"/>
            </p:cNvSpPr>
            <p:nvPr/>
          </p:nvSpPr>
          <p:spPr bwMode="auto">
            <a:xfrm rot="5400000" flipH="1">
              <a:off x="132160" y="1141793"/>
              <a:ext cx="469351" cy="733671"/>
            </a:xfrm>
            <a:custGeom>
              <a:avLst/>
              <a:gdLst>
                <a:gd name="T0" fmla="*/ 0 w 777"/>
                <a:gd name="T1" fmla="*/ 598 h 1214"/>
                <a:gd name="T2" fmla="*/ 320 w 777"/>
                <a:gd name="T3" fmla="*/ 0 h 1214"/>
                <a:gd name="T4" fmla="*/ 777 w 777"/>
                <a:gd name="T5" fmla="*/ 1214 h 1214"/>
                <a:gd name="T6" fmla="*/ 0 w 777"/>
                <a:gd name="T7" fmla="*/ 598 h 121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77"/>
                <a:gd name="T13" fmla="*/ 0 h 1214"/>
                <a:gd name="T14" fmla="*/ 777 w 777"/>
                <a:gd name="T15" fmla="*/ 1214 h 121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77" h="1214">
                  <a:moveTo>
                    <a:pt x="0" y="598"/>
                  </a:moveTo>
                  <a:lnTo>
                    <a:pt x="320" y="0"/>
                  </a:lnTo>
                  <a:lnTo>
                    <a:pt x="777" y="1214"/>
                  </a:lnTo>
                  <a:lnTo>
                    <a:pt x="0" y="598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6" name="Freeform 54"/>
            <p:cNvSpPr>
              <a:spLocks noChangeArrowheads="1"/>
            </p:cNvSpPr>
            <p:nvPr/>
          </p:nvSpPr>
          <p:spPr bwMode="auto">
            <a:xfrm rot="5400000" flipH="1">
              <a:off x="-48538" y="1322491"/>
              <a:ext cx="469351" cy="372274"/>
            </a:xfrm>
            <a:custGeom>
              <a:avLst/>
              <a:gdLst>
                <a:gd name="T0" fmla="*/ 0 w 777"/>
                <a:gd name="T1" fmla="*/ 0 h 616"/>
                <a:gd name="T2" fmla="*/ 9 w 777"/>
                <a:gd name="T3" fmla="*/ 362 h 616"/>
                <a:gd name="T4" fmla="*/ 777 w 777"/>
                <a:gd name="T5" fmla="*/ 616 h 616"/>
                <a:gd name="T6" fmla="*/ 0 w 777"/>
                <a:gd name="T7" fmla="*/ 0 h 61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77"/>
                <a:gd name="T13" fmla="*/ 0 h 616"/>
                <a:gd name="T14" fmla="*/ 777 w 777"/>
                <a:gd name="T15" fmla="*/ 616 h 61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77" h="616">
                  <a:moveTo>
                    <a:pt x="0" y="0"/>
                  </a:moveTo>
                  <a:lnTo>
                    <a:pt x="9" y="362"/>
                  </a:lnTo>
                  <a:lnTo>
                    <a:pt x="777" y="6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7" name="Freeform 58"/>
            <p:cNvSpPr>
              <a:spLocks noChangeArrowheads="1"/>
            </p:cNvSpPr>
            <p:nvPr/>
          </p:nvSpPr>
          <p:spPr bwMode="auto">
            <a:xfrm rot="5400000" flipH="1">
              <a:off x="41788" y="860671"/>
              <a:ext cx="371494" cy="455069"/>
            </a:xfrm>
            <a:custGeom>
              <a:avLst/>
              <a:gdLst>
                <a:gd name="T0" fmla="*/ 0 w 615"/>
                <a:gd name="T1" fmla="*/ 753 h 753"/>
                <a:gd name="T2" fmla="*/ 399 w 615"/>
                <a:gd name="T3" fmla="*/ 0 h 753"/>
                <a:gd name="T4" fmla="*/ 615 w 615"/>
                <a:gd name="T5" fmla="*/ 753 h 753"/>
                <a:gd name="T6" fmla="*/ 0 w 615"/>
                <a:gd name="T7" fmla="*/ 753 h 75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15"/>
                <a:gd name="T13" fmla="*/ 0 h 753"/>
                <a:gd name="T14" fmla="*/ 615 w 615"/>
                <a:gd name="T15" fmla="*/ 753 h 75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15" h="753">
                  <a:moveTo>
                    <a:pt x="0" y="753"/>
                  </a:moveTo>
                  <a:lnTo>
                    <a:pt x="399" y="0"/>
                  </a:lnTo>
                  <a:lnTo>
                    <a:pt x="615" y="753"/>
                  </a:lnTo>
                  <a:lnTo>
                    <a:pt x="0" y="753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8" name="Freeform 59"/>
            <p:cNvSpPr>
              <a:spLocks noChangeArrowheads="1"/>
            </p:cNvSpPr>
            <p:nvPr/>
          </p:nvSpPr>
          <p:spPr bwMode="auto">
            <a:xfrm rot="5400000" flipH="1">
              <a:off x="876130" y="979912"/>
              <a:ext cx="578081" cy="707080"/>
            </a:xfrm>
            <a:custGeom>
              <a:avLst/>
              <a:gdLst>
                <a:gd name="T0" fmla="*/ 957 w 957"/>
                <a:gd name="T1" fmla="*/ 749 h 1170"/>
                <a:gd name="T2" fmla="*/ 793 w 957"/>
                <a:gd name="T3" fmla="*/ 1170 h 1170"/>
                <a:gd name="T4" fmla="*/ 0 w 957"/>
                <a:gd name="T5" fmla="*/ 0 h 1170"/>
                <a:gd name="T6" fmla="*/ 957 w 957"/>
                <a:gd name="T7" fmla="*/ 749 h 117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57"/>
                <a:gd name="T13" fmla="*/ 0 h 1170"/>
                <a:gd name="T14" fmla="*/ 957 w 957"/>
                <a:gd name="T15" fmla="*/ 1170 h 117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57" h="1170">
                  <a:moveTo>
                    <a:pt x="957" y="749"/>
                  </a:moveTo>
                  <a:lnTo>
                    <a:pt x="793" y="1170"/>
                  </a:lnTo>
                  <a:lnTo>
                    <a:pt x="0" y="0"/>
                  </a:lnTo>
                  <a:lnTo>
                    <a:pt x="957" y="749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9" name="Freeform 60"/>
            <p:cNvSpPr>
              <a:spLocks noChangeArrowheads="1"/>
            </p:cNvSpPr>
            <p:nvPr/>
          </p:nvSpPr>
          <p:spPr bwMode="auto">
            <a:xfrm rot="5400000" flipH="1">
              <a:off x="570287" y="548640"/>
              <a:ext cx="380555" cy="610989"/>
            </a:xfrm>
            <a:custGeom>
              <a:avLst/>
              <a:gdLst>
                <a:gd name="T0" fmla="*/ 630 w 630"/>
                <a:gd name="T1" fmla="*/ 299 h 1011"/>
                <a:gd name="T2" fmla="*/ 19 w 630"/>
                <a:gd name="T3" fmla="*/ 1011 h 1011"/>
                <a:gd name="T4" fmla="*/ 0 w 630"/>
                <a:gd name="T5" fmla="*/ 0 h 1011"/>
                <a:gd name="T6" fmla="*/ 630 w 630"/>
                <a:gd name="T7" fmla="*/ 299 h 101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30"/>
                <a:gd name="T13" fmla="*/ 0 h 1011"/>
                <a:gd name="T14" fmla="*/ 630 w 630"/>
                <a:gd name="T15" fmla="*/ 1011 h 101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30" h="1011">
                  <a:moveTo>
                    <a:pt x="630" y="299"/>
                  </a:moveTo>
                  <a:lnTo>
                    <a:pt x="19" y="1011"/>
                  </a:lnTo>
                  <a:lnTo>
                    <a:pt x="0" y="0"/>
                  </a:lnTo>
                  <a:lnTo>
                    <a:pt x="630" y="299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10" name="Freeform 61"/>
            <p:cNvSpPr>
              <a:spLocks noChangeArrowheads="1"/>
            </p:cNvSpPr>
            <p:nvPr/>
          </p:nvSpPr>
          <p:spPr bwMode="auto">
            <a:xfrm rot="5400000" flipH="1">
              <a:off x="1050134" y="500292"/>
              <a:ext cx="379951" cy="708288"/>
            </a:xfrm>
            <a:custGeom>
              <a:avLst/>
              <a:gdLst>
                <a:gd name="T0" fmla="*/ 0 w 629"/>
                <a:gd name="T1" fmla="*/ 874 h 1172"/>
                <a:gd name="T2" fmla="*/ 328 w 629"/>
                <a:gd name="T3" fmla="*/ 0 h 1172"/>
                <a:gd name="T4" fmla="*/ 629 w 629"/>
                <a:gd name="T5" fmla="*/ 1172 h 1172"/>
                <a:gd name="T6" fmla="*/ 0 w 629"/>
                <a:gd name="T7" fmla="*/ 874 h 117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29"/>
                <a:gd name="T13" fmla="*/ 0 h 1172"/>
                <a:gd name="T14" fmla="*/ 629 w 629"/>
                <a:gd name="T15" fmla="*/ 1172 h 117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29" h="1172">
                  <a:moveTo>
                    <a:pt x="0" y="874"/>
                  </a:moveTo>
                  <a:lnTo>
                    <a:pt x="328" y="0"/>
                  </a:lnTo>
                  <a:lnTo>
                    <a:pt x="629" y="1172"/>
                  </a:lnTo>
                  <a:lnTo>
                    <a:pt x="0" y="874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11" name="Freeform 62"/>
            <p:cNvSpPr>
              <a:spLocks noChangeArrowheads="1"/>
            </p:cNvSpPr>
            <p:nvPr/>
          </p:nvSpPr>
          <p:spPr bwMode="auto">
            <a:xfrm rot="5400000" flipH="1">
              <a:off x="826575" y="78603"/>
              <a:ext cx="579893" cy="955464"/>
            </a:xfrm>
            <a:custGeom>
              <a:avLst/>
              <a:gdLst>
                <a:gd name="T0" fmla="*/ 302 w 960"/>
                <a:gd name="T1" fmla="*/ 1173 h 1581"/>
                <a:gd name="T2" fmla="*/ 301 w 960"/>
                <a:gd name="T3" fmla="*/ 1172 h 1581"/>
                <a:gd name="T4" fmla="*/ 0 w 960"/>
                <a:gd name="T5" fmla="*/ 0 h 1581"/>
                <a:gd name="T6" fmla="*/ 0 w 960"/>
                <a:gd name="T7" fmla="*/ 0 h 1581"/>
                <a:gd name="T8" fmla="*/ 960 w 960"/>
                <a:gd name="T9" fmla="*/ 1581 h 1581"/>
                <a:gd name="T10" fmla="*/ 302 w 960"/>
                <a:gd name="T11" fmla="*/ 1173 h 158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960"/>
                <a:gd name="T19" fmla="*/ 0 h 1581"/>
                <a:gd name="T20" fmla="*/ 960 w 960"/>
                <a:gd name="T21" fmla="*/ 1581 h 158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960" h="1581">
                  <a:moveTo>
                    <a:pt x="302" y="1173"/>
                  </a:moveTo>
                  <a:lnTo>
                    <a:pt x="301" y="1172"/>
                  </a:lnTo>
                  <a:lnTo>
                    <a:pt x="0" y="0"/>
                  </a:lnTo>
                  <a:lnTo>
                    <a:pt x="0" y="0"/>
                  </a:lnTo>
                  <a:lnTo>
                    <a:pt x="960" y="1581"/>
                  </a:lnTo>
                  <a:lnTo>
                    <a:pt x="302" y="1173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12" name="Freeform 63"/>
            <p:cNvSpPr>
              <a:spLocks noChangeArrowheads="1"/>
            </p:cNvSpPr>
            <p:nvPr/>
          </p:nvSpPr>
          <p:spPr bwMode="auto">
            <a:xfrm rot="5400000" flipH="1">
              <a:off x="693985" y="-55196"/>
              <a:ext cx="846282" cy="956673"/>
            </a:xfrm>
            <a:custGeom>
              <a:avLst/>
              <a:gdLst>
                <a:gd name="T0" fmla="*/ 1401 w 1401"/>
                <a:gd name="T1" fmla="*/ 1273 h 1583"/>
                <a:gd name="T2" fmla="*/ 960 w 1401"/>
                <a:gd name="T3" fmla="*/ 1583 h 1583"/>
                <a:gd name="T4" fmla="*/ 0 w 1401"/>
                <a:gd name="T5" fmla="*/ 2 h 1583"/>
                <a:gd name="T6" fmla="*/ 9 w 1401"/>
                <a:gd name="T7" fmla="*/ 0 h 1583"/>
                <a:gd name="T8" fmla="*/ 1401 w 1401"/>
                <a:gd name="T9" fmla="*/ 907 h 1583"/>
                <a:gd name="T10" fmla="*/ 1401 w 1401"/>
                <a:gd name="T11" fmla="*/ 1273 h 158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01"/>
                <a:gd name="T19" fmla="*/ 0 h 1583"/>
                <a:gd name="T20" fmla="*/ 1401 w 1401"/>
                <a:gd name="T21" fmla="*/ 1583 h 158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01" h="1583">
                  <a:moveTo>
                    <a:pt x="1401" y="1273"/>
                  </a:moveTo>
                  <a:lnTo>
                    <a:pt x="960" y="1583"/>
                  </a:lnTo>
                  <a:lnTo>
                    <a:pt x="0" y="2"/>
                  </a:lnTo>
                  <a:lnTo>
                    <a:pt x="9" y="0"/>
                  </a:lnTo>
                  <a:lnTo>
                    <a:pt x="1401" y="907"/>
                  </a:lnTo>
                  <a:lnTo>
                    <a:pt x="1401" y="1273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13" name="Freeform 64"/>
            <p:cNvSpPr>
              <a:spLocks noChangeArrowheads="1"/>
            </p:cNvSpPr>
            <p:nvPr/>
          </p:nvSpPr>
          <p:spPr bwMode="auto">
            <a:xfrm rot="5400000" flipH="1">
              <a:off x="900971" y="146354"/>
              <a:ext cx="840845" cy="548138"/>
            </a:xfrm>
            <a:custGeom>
              <a:avLst/>
              <a:gdLst>
                <a:gd name="T0" fmla="*/ 1392 w 1392"/>
                <a:gd name="T1" fmla="*/ 907 h 907"/>
                <a:gd name="T2" fmla="*/ 0 w 1392"/>
                <a:gd name="T3" fmla="*/ 0 h 907"/>
                <a:gd name="T4" fmla="*/ 1392 w 1392"/>
                <a:gd name="T5" fmla="*/ 239 h 907"/>
                <a:gd name="T6" fmla="*/ 1392 w 1392"/>
                <a:gd name="T7" fmla="*/ 907 h 90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392"/>
                <a:gd name="T13" fmla="*/ 0 h 907"/>
                <a:gd name="T14" fmla="*/ 1392 w 1392"/>
                <a:gd name="T15" fmla="*/ 907 h 90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392" h="907">
                  <a:moveTo>
                    <a:pt x="1392" y="907"/>
                  </a:moveTo>
                  <a:lnTo>
                    <a:pt x="0" y="0"/>
                  </a:lnTo>
                  <a:lnTo>
                    <a:pt x="1392" y="239"/>
                  </a:lnTo>
                  <a:lnTo>
                    <a:pt x="1392" y="907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14" name="Freeform 65"/>
            <p:cNvSpPr>
              <a:spLocks noChangeArrowheads="1"/>
            </p:cNvSpPr>
            <p:nvPr/>
          </p:nvSpPr>
          <p:spPr bwMode="auto">
            <a:xfrm rot="5400000" flipH="1">
              <a:off x="279874" y="-279873"/>
              <a:ext cx="266389" cy="826135"/>
            </a:xfrm>
            <a:custGeom>
              <a:avLst/>
              <a:gdLst>
                <a:gd name="T0" fmla="*/ 441 w 441"/>
                <a:gd name="T1" fmla="*/ 0 h 1367"/>
                <a:gd name="T2" fmla="*/ 0 w 441"/>
                <a:gd name="T3" fmla="*/ 310 h 1367"/>
                <a:gd name="T4" fmla="*/ 441 w 441"/>
                <a:gd name="T5" fmla="*/ 1367 h 1367"/>
                <a:gd name="T6" fmla="*/ 441 w 441"/>
                <a:gd name="T7" fmla="*/ 0 h 136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41"/>
                <a:gd name="T13" fmla="*/ 0 h 1367"/>
                <a:gd name="T14" fmla="*/ 441 w 441"/>
                <a:gd name="T15" fmla="*/ 1367 h 136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41" h="1367">
                  <a:moveTo>
                    <a:pt x="441" y="0"/>
                  </a:moveTo>
                  <a:lnTo>
                    <a:pt x="0" y="310"/>
                  </a:lnTo>
                  <a:lnTo>
                    <a:pt x="441" y="1367"/>
                  </a:lnTo>
                  <a:lnTo>
                    <a:pt x="441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15" name="Freeform 66"/>
            <p:cNvSpPr>
              <a:spLocks noChangeArrowheads="1"/>
            </p:cNvSpPr>
            <p:nvPr/>
          </p:nvSpPr>
          <p:spPr bwMode="auto">
            <a:xfrm rot="5400000" flipH="1">
              <a:off x="110752" y="-110752"/>
              <a:ext cx="663857" cy="885360"/>
            </a:xfrm>
            <a:custGeom>
              <a:avLst/>
              <a:gdLst>
                <a:gd name="T0" fmla="*/ 495 w 1099"/>
                <a:gd name="T1" fmla="*/ 1465 h 1465"/>
                <a:gd name="T2" fmla="*/ 1099 w 1099"/>
                <a:gd name="T3" fmla="*/ 1465 h 1465"/>
                <a:gd name="T4" fmla="*/ 1099 w 1099"/>
                <a:gd name="T5" fmla="*/ 1465 h 1465"/>
                <a:gd name="T6" fmla="*/ 658 w 1099"/>
                <a:gd name="T7" fmla="*/ 408 h 1465"/>
                <a:gd name="T8" fmla="*/ 0 w 1099"/>
                <a:gd name="T9" fmla="*/ 0 h 1465"/>
                <a:gd name="T10" fmla="*/ 495 w 1099"/>
                <a:gd name="T11" fmla="*/ 1465 h 146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99"/>
                <a:gd name="T19" fmla="*/ 0 h 1465"/>
                <a:gd name="T20" fmla="*/ 1099 w 1099"/>
                <a:gd name="T21" fmla="*/ 1465 h 146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99" h="1465">
                  <a:moveTo>
                    <a:pt x="495" y="1465"/>
                  </a:moveTo>
                  <a:lnTo>
                    <a:pt x="1099" y="1465"/>
                  </a:lnTo>
                  <a:lnTo>
                    <a:pt x="1099" y="1465"/>
                  </a:lnTo>
                  <a:lnTo>
                    <a:pt x="658" y="408"/>
                  </a:lnTo>
                  <a:lnTo>
                    <a:pt x="0" y="0"/>
                  </a:lnTo>
                  <a:lnTo>
                    <a:pt x="495" y="1465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16" name="Freeform 67"/>
            <p:cNvSpPr>
              <a:spLocks noChangeArrowheads="1"/>
            </p:cNvSpPr>
            <p:nvPr/>
          </p:nvSpPr>
          <p:spPr bwMode="auto">
            <a:xfrm rot="5400000" flipH="1">
              <a:off x="108638" y="256212"/>
              <a:ext cx="668085" cy="885360"/>
            </a:xfrm>
            <a:custGeom>
              <a:avLst/>
              <a:gdLst>
                <a:gd name="T0" fmla="*/ 744 w 1106"/>
                <a:gd name="T1" fmla="*/ 1465 h 1465"/>
                <a:gd name="T2" fmla="*/ 0 w 1106"/>
                <a:gd name="T3" fmla="*/ 712 h 1465"/>
                <a:gd name="T4" fmla="*/ 611 w 1106"/>
                <a:gd name="T5" fmla="*/ 0 h 1465"/>
                <a:gd name="T6" fmla="*/ 1106 w 1106"/>
                <a:gd name="T7" fmla="*/ 1465 h 1465"/>
                <a:gd name="T8" fmla="*/ 744 w 1106"/>
                <a:gd name="T9" fmla="*/ 1465 h 146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06"/>
                <a:gd name="T16" fmla="*/ 0 h 1465"/>
                <a:gd name="T17" fmla="*/ 1106 w 1106"/>
                <a:gd name="T18" fmla="*/ 1465 h 146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06" h="1465">
                  <a:moveTo>
                    <a:pt x="744" y="1465"/>
                  </a:moveTo>
                  <a:lnTo>
                    <a:pt x="0" y="712"/>
                  </a:lnTo>
                  <a:lnTo>
                    <a:pt x="611" y="0"/>
                  </a:lnTo>
                  <a:lnTo>
                    <a:pt x="1106" y="1465"/>
                  </a:lnTo>
                  <a:lnTo>
                    <a:pt x="744" y="1465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17" name="Freeform 68"/>
            <p:cNvSpPr>
              <a:spLocks noChangeArrowheads="1"/>
            </p:cNvSpPr>
            <p:nvPr/>
          </p:nvSpPr>
          <p:spPr bwMode="auto">
            <a:xfrm rot="5400000" flipH="1">
              <a:off x="2826" y="580692"/>
              <a:ext cx="449417" cy="455069"/>
            </a:xfrm>
            <a:custGeom>
              <a:avLst/>
              <a:gdLst>
                <a:gd name="T0" fmla="*/ 216 w 744"/>
                <a:gd name="T1" fmla="*/ 753 h 753"/>
                <a:gd name="T2" fmla="*/ 744 w 744"/>
                <a:gd name="T3" fmla="*/ 753 h 753"/>
                <a:gd name="T4" fmla="*/ 0 w 744"/>
                <a:gd name="T5" fmla="*/ 0 h 753"/>
                <a:gd name="T6" fmla="*/ 216 w 744"/>
                <a:gd name="T7" fmla="*/ 753 h 75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44"/>
                <a:gd name="T13" fmla="*/ 0 h 753"/>
                <a:gd name="T14" fmla="*/ 744 w 744"/>
                <a:gd name="T15" fmla="*/ 753 h 75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44" h="753">
                  <a:moveTo>
                    <a:pt x="216" y="753"/>
                  </a:moveTo>
                  <a:lnTo>
                    <a:pt x="744" y="753"/>
                  </a:lnTo>
                  <a:lnTo>
                    <a:pt x="0" y="0"/>
                  </a:lnTo>
                  <a:lnTo>
                    <a:pt x="216" y="753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18" name="Freeform 69"/>
            <p:cNvSpPr>
              <a:spLocks noChangeArrowheads="1"/>
            </p:cNvSpPr>
            <p:nvPr/>
          </p:nvSpPr>
          <p:spPr bwMode="auto">
            <a:xfrm rot="5400000" flipH="1">
              <a:off x="285307" y="747628"/>
              <a:ext cx="241018" cy="811631"/>
            </a:xfrm>
            <a:custGeom>
              <a:avLst/>
              <a:gdLst>
                <a:gd name="T0" fmla="*/ 0 w 399"/>
                <a:gd name="T1" fmla="*/ 1343 h 1343"/>
                <a:gd name="T2" fmla="*/ 399 w 399"/>
                <a:gd name="T3" fmla="*/ 591 h 1343"/>
                <a:gd name="T4" fmla="*/ 216 w 399"/>
                <a:gd name="T5" fmla="*/ 0 h 1343"/>
                <a:gd name="T6" fmla="*/ 0 w 399"/>
                <a:gd name="T7" fmla="*/ 1343 h 134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99"/>
                <a:gd name="T13" fmla="*/ 0 h 1343"/>
                <a:gd name="T14" fmla="*/ 399 w 399"/>
                <a:gd name="T15" fmla="*/ 1343 h 134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99" h="1343">
                  <a:moveTo>
                    <a:pt x="0" y="1343"/>
                  </a:moveTo>
                  <a:lnTo>
                    <a:pt x="399" y="591"/>
                  </a:lnTo>
                  <a:lnTo>
                    <a:pt x="216" y="0"/>
                  </a:lnTo>
                  <a:lnTo>
                    <a:pt x="0" y="1343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19" name="Freeform 70"/>
            <p:cNvSpPr>
              <a:spLocks noChangeArrowheads="1"/>
            </p:cNvSpPr>
            <p:nvPr/>
          </p:nvSpPr>
          <p:spPr bwMode="auto">
            <a:xfrm rot="5400000" flipH="1">
              <a:off x="704991" y="782409"/>
              <a:ext cx="110542" cy="611594"/>
            </a:xfrm>
            <a:custGeom>
              <a:avLst/>
              <a:gdLst>
                <a:gd name="T0" fmla="*/ 183 w 183"/>
                <a:gd name="T1" fmla="*/ 1012 h 1012"/>
                <a:gd name="T2" fmla="*/ 183 w 183"/>
                <a:gd name="T3" fmla="*/ 1011 h 1012"/>
                <a:gd name="T4" fmla="*/ 164 w 183"/>
                <a:gd name="T5" fmla="*/ 0 h 1012"/>
                <a:gd name="T6" fmla="*/ 0 w 183"/>
                <a:gd name="T7" fmla="*/ 421 h 1012"/>
                <a:gd name="T8" fmla="*/ 183 w 183"/>
                <a:gd name="T9" fmla="*/ 1012 h 10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3"/>
                <a:gd name="T16" fmla="*/ 0 h 1012"/>
                <a:gd name="T17" fmla="*/ 183 w 183"/>
                <a:gd name="T18" fmla="*/ 1012 h 101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3" h="1012">
                  <a:moveTo>
                    <a:pt x="183" y="1012"/>
                  </a:moveTo>
                  <a:lnTo>
                    <a:pt x="183" y="1011"/>
                  </a:lnTo>
                  <a:lnTo>
                    <a:pt x="164" y="0"/>
                  </a:lnTo>
                  <a:lnTo>
                    <a:pt x="0" y="421"/>
                  </a:lnTo>
                  <a:lnTo>
                    <a:pt x="183" y="1012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20" name="Freeform 75"/>
            <p:cNvSpPr>
              <a:spLocks noChangeArrowheads="1"/>
            </p:cNvSpPr>
            <p:nvPr/>
          </p:nvSpPr>
          <p:spPr bwMode="auto">
            <a:xfrm rot="5400000" flipH="1">
              <a:off x="979151" y="1007362"/>
              <a:ext cx="497138" cy="856352"/>
            </a:xfrm>
            <a:custGeom>
              <a:avLst/>
              <a:gdLst>
                <a:gd name="T0" fmla="*/ 0 w 823"/>
                <a:gd name="T1" fmla="*/ 0 h 1417"/>
                <a:gd name="T2" fmla="*/ 125 w 823"/>
                <a:gd name="T3" fmla="*/ 1417 h 1417"/>
                <a:gd name="T4" fmla="*/ 823 w 823"/>
                <a:gd name="T5" fmla="*/ 1276 h 1417"/>
                <a:gd name="T6" fmla="*/ 0 w 823"/>
                <a:gd name="T7" fmla="*/ 0 h 141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23"/>
                <a:gd name="T13" fmla="*/ 0 h 1417"/>
                <a:gd name="T14" fmla="*/ 823 w 823"/>
                <a:gd name="T15" fmla="*/ 1417 h 141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23" h="1417">
                  <a:moveTo>
                    <a:pt x="0" y="0"/>
                  </a:moveTo>
                  <a:lnTo>
                    <a:pt x="125" y="1417"/>
                  </a:lnTo>
                  <a:lnTo>
                    <a:pt x="823" y="12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21" name="Freeform 76"/>
            <p:cNvSpPr>
              <a:spLocks noChangeArrowheads="1"/>
            </p:cNvSpPr>
            <p:nvPr/>
          </p:nvSpPr>
          <p:spPr bwMode="auto">
            <a:xfrm rot="5400000" flipH="1">
              <a:off x="231563" y="955406"/>
              <a:ext cx="421631" cy="884756"/>
            </a:xfrm>
            <a:custGeom>
              <a:avLst/>
              <a:gdLst>
                <a:gd name="T0" fmla="*/ 473 w 698"/>
                <a:gd name="T1" fmla="*/ 1464 h 1464"/>
                <a:gd name="T2" fmla="*/ 0 w 698"/>
                <a:gd name="T3" fmla="*/ 141 h 1464"/>
                <a:gd name="T4" fmla="*/ 698 w 698"/>
                <a:gd name="T5" fmla="*/ 0 h 1464"/>
                <a:gd name="T6" fmla="*/ 473 w 698"/>
                <a:gd name="T7" fmla="*/ 1464 h 146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98"/>
                <a:gd name="T13" fmla="*/ 0 h 1464"/>
                <a:gd name="T14" fmla="*/ 698 w 698"/>
                <a:gd name="T15" fmla="*/ 1464 h 146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98" h="1464">
                  <a:moveTo>
                    <a:pt x="473" y="1464"/>
                  </a:moveTo>
                  <a:lnTo>
                    <a:pt x="0" y="141"/>
                  </a:lnTo>
                  <a:lnTo>
                    <a:pt x="698" y="0"/>
                  </a:lnTo>
                  <a:lnTo>
                    <a:pt x="473" y="1464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22" name="Freeform 77"/>
            <p:cNvSpPr>
              <a:spLocks noChangeArrowheads="1"/>
            </p:cNvSpPr>
            <p:nvPr/>
          </p:nvSpPr>
          <p:spPr bwMode="auto">
            <a:xfrm rot="5400000" flipH="1">
              <a:off x="156338" y="1166544"/>
              <a:ext cx="486869" cy="799544"/>
            </a:xfrm>
            <a:custGeom>
              <a:avLst/>
              <a:gdLst>
                <a:gd name="T0" fmla="*/ 0 w 806"/>
                <a:gd name="T1" fmla="*/ 651 h 1323"/>
                <a:gd name="T2" fmla="*/ 333 w 806"/>
                <a:gd name="T3" fmla="*/ 0 h 1323"/>
                <a:gd name="T4" fmla="*/ 806 w 806"/>
                <a:gd name="T5" fmla="*/ 1323 h 1323"/>
                <a:gd name="T6" fmla="*/ 0 w 806"/>
                <a:gd name="T7" fmla="*/ 651 h 132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06"/>
                <a:gd name="T13" fmla="*/ 0 h 1323"/>
                <a:gd name="T14" fmla="*/ 806 w 806"/>
                <a:gd name="T15" fmla="*/ 1323 h 132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06" h="1323">
                  <a:moveTo>
                    <a:pt x="0" y="651"/>
                  </a:moveTo>
                  <a:lnTo>
                    <a:pt x="333" y="0"/>
                  </a:lnTo>
                  <a:lnTo>
                    <a:pt x="806" y="1323"/>
                  </a:lnTo>
                  <a:lnTo>
                    <a:pt x="0" y="651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23" name="Freeform 78"/>
            <p:cNvSpPr>
              <a:spLocks noChangeArrowheads="1"/>
            </p:cNvSpPr>
            <p:nvPr/>
          </p:nvSpPr>
          <p:spPr bwMode="auto">
            <a:xfrm rot="5400000" flipH="1">
              <a:off x="-40375" y="1363257"/>
              <a:ext cx="486869" cy="406118"/>
            </a:xfrm>
            <a:custGeom>
              <a:avLst/>
              <a:gdLst>
                <a:gd name="T0" fmla="*/ 0 w 806"/>
                <a:gd name="T1" fmla="*/ 0 h 672"/>
                <a:gd name="T2" fmla="*/ 10 w 806"/>
                <a:gd name="T3" fmla="*/ 396 h 672"/>
                <a:gd name="T4" fmla="*/ 806 w 806"/>
                <a:gd name="T5" fmla="*/ 672 h 672"/>
                <a:gd name="T6" fmla="*/ 0 w 806"/>
                <a:gd name="T7" fmla="*/ 0 h 67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06"/>
                <a:gd name="T13" fmla="*/ 0 h 672"/>
                <a:gd name="T14" fmla="*/ 806 w 806"/>
                <a:gd name="T15" fmla="*/ 672 h 67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06" h="672">
                  <a:moveTo>
                    <a:pt x="0" y="0"/>
                  </a:moveTo>
                  <a:lnTo>
                    <a:pt x="10" y="396"/>
                  </a:lnTo>
                  <a:lnTo>
                    <a:pt x="806" y="67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24" name="Freeform 82"/>
            <p:cNvSpPr>
              <a:spLocks noChangeArrowheads="1"/>
            </p:cNvSpPr>
            <p:nvPr/>
          </p:nvSpPr>
          <p:spPr bwMode="auto">
            <a:xfrm rot="5400000" flipH="1">
              <a:off x="54784" y="882106"/>
              <a:ext cx="385992" cy="495560"/>
            </a:xfrm>
            <a:custGeom>
              <a:avLst/>
              <a:gdLst>
                <a:gd name="T0" fmla="*/ 0 w 639"/>
                <a:gd name="T1" fmla="*/ 820 h 820"/>
                <a:gd name="T2" fmla="*/ 416 w 639"/>
                <a:gd name="T3" fmla="*/ 0 h 820"/>
                <a:gd name="T4" fmla="*/ 639 w 639"/>
                <a:gd name="T5" fmla="*/ 820 h 820"/>
                <a:gd name="T6" fmla="*/ 0 w 639"/>
                <a:gd name="T7" fmla="*/ 820 h 82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39"/>
                <a:gd name="T13" fmla="*/ 0 h 820"/>
                <a:gd name="T14" fmla="*/ 639 w 639"/>
                <a:gd name="T15" fmla="*/ 820 h 82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39" h="820">
                  <a:moveTo>
                    <a:pt x="0" y="820"/>
                  </a:moveTo>
                  <a:lnTo>
                    <a:pt x="416" y="0"/>
                  </a:lnTo>
                  <a:lnTo>
                    <a:pt x="639" y="820"/>
                  </a:lnTo>
                  <a:lnTo>
                    <a:pt x="0" y="82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25" name="Freeform 83"/>
            <p:cNvSpPr>
              <a:spLocks noChangeArrowheads="1"/>
            </p:cNvSpPr>
            <p:nvPr/>
          </p:nvSpPr>
          <p:spPr bwMode="auto">
            <a:xfrm rot="5400000" flipH="1">
              <a:off x="970111" y="998321"/>
              <a:ext cx="600431" cy="771140"/>
            </a:xfrm>
            <a:custGeom>
              <a:avLst/>
              <a:gdLst>
                <a:gd name="T0" fmla="*/ 994 w 994"/>
                <a:gd name="T1" fmla="*/ 816 h 1276"/>
                <a:gd name="T2" fmla="*/ 823 w 994"/>
                <a:gd name="T3" fmla="*/ 1276 h 1276"/>
                <a:gd name="T4" fmla="*/ 0 w 994"/>
                <a:gd name="T5" fmla="*/ 0 h 1276"/>
                <a:gd name="T6" fmla="*/ 994 w 994"/>
                <a:gd name="T7" fmla="*/ 816 h 127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94"/>
                <a:gd name="T13" fmla="*/ 0 h 1276"/>
                <a:gd name="T14" fmla="*/ 994 w 994"/>
                <a:gd name="T15" fmla="*/ 1276 h 127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94" h="1276">
                  <a:moveTo>
                    <a:pt x="994" y="816"/>
                  </a:moveTo>
                  <a:lnTo>
                    <a:pt x="823" y="1276"/>
                  </a:lnTo>
                  <a:lnTo>
                    <a:pt x="0" y="0"/>
                  </a:lnTo>
                  <a:lnTo>
                    <a:pt x="994" y="816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26" name="Freeform 84"/>
            <p:cNvSpPr>
              <a:spLocks noChangeArrowheads="1"/>
            </p:cNvSpPr>
            <p:nvPr/>
          </p:nvSpPr>
          <p:spPr bwMode="auto">
            <a:xfrm rot="5400000" flipH="1">
              <a:off x="631933" y="552855"/>
              <a:ext cx="394448" cy="667193"/>
            </a:xfrm>
            <a:custGeom>
              <a:avLst/>
              <a:gdLst>
                <a:gd name="T0" fmla="*/ 653 w 653"/>
                <a:gd name="T1" fmla="*/ 327 h 1104"/>
                <a:gd name="T2" fmla="*/ 20 w 653"/>
                <a:gd name="T3" fmla="*/ 1104 h 1104"/>
                <a:gd name="T4" fmla="*/ 0 w 653"/>
                <a:gd name="T5" fmla="*/ 0 h 1104"/>
                <a:gd name="T6" fmla="*/ 653 w 653"/>
                <a:gd name="T7" fmla="*/ 327 h 110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53"/>
                <a:gd name="T13" fmla="*/ 0 h 1104"/>
                <a:gd name="T14" fmla="*/ 653 w 653"/>
                <a:gd name="T15" fmla="*/ 1104 h 110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53" h="1104">
                  <a:moveTo>
                    <a:pt x="653" y="327"/>
                  </a:moveTo>
                  <a:lnTo>
                    <a:pt x="20" y="1104"/>
                  </a:lnTo>
                  <a:lnTo>
                    <a:pt x="0" y="0"/>
                  </a:lnTo>
                  <a:lnTo>
                    <a:pt x="653" y="327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27" name="Freeform 85"/>
            <p:cNvSpPr>
              <a:spLocks noChangeArrowheads="1"/>
            </p:cNvSpPr>
            <p:nvPr/>
          </p:nvSpPr>
          <p:spPr bwMode="auto">
            <a:xfrm rot="5400000" flipH="1">
              <a:off x="1154689" y="500881"/>
              <a:ext cx="393844" cy="771744"/>
            </a:xfrm>
            <a:custGeom>
              <a:avLst/>
              <a:gdLst>
                <a:gd name="T0" fmla="*/ 0 w 652"/>
                <a:gd name="T1" fmla="*/ 951 h 1277"/>
                <a:gd name="T2" fmla="*/ 339 w 652"/>
                <a:gd name="T3" fmla="*/ 0 h 1277"/>
                <a:gd name="T4" fmla="*/ 652 w 652"/>
                <a:gd name="T5" fmla="*/ 1277 h 1277"/>
                <a:gd name="T6" fmla="*/ 0 w 652"/>
                <a:gd name="T7" fmla="*/ 951 h 127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52"/>
                <a:gd name="T13" fmla="*/ 0 h 1277"/>
                <a:gd name="T14" fmla="*/ 652 w 652"/>
                <a:gd name="T15" fmla="*/ 1277 h 127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52" h="1277">
                  <a:moveTo>
                    <a:pt x="0" y="951"/>
                  </a:moveTo>
                  <a:lnTo>
                    <a:pt x="339" y="0"/>
                  </a:lnTo>
                  <a:lnTo>
                    <a:pt x="652" y="1277"/>
                  </a:lnTo>
                  <a:lnTo>
                    <a:pt x="0" y="951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28" name="Freeform 86"/>
            <p:cNvSpPr>
              <a:spLocks noChangeArrowheads="1"/>
            </p:cNvSpPr>
            <p:nvPr/>
          </p:nvSpPr>
          <p:spPr bwMode="auto">
            <a:xfrm rot="5400000" flipH="1">
              <a:off x="916023" y="56836"/>
              <a:ext cx="602243" cy="1041885"/>
            </a:xfrm>
            <a:custGeom>
              <a:avLst/>
              <a:gdLst>
                <a:gd name="T0" fmla="*/ 314 w 997"/>
                <a:gd name="T1" fmla="*/ 1279 h 1724"/>
                <a:gd name="T2" fmla="*/ 313 w 997"/>
                <a:gd name="T3" fmla="*/ 1278 h 1724"/>
                <a:gd name="T4" fmla="*/ 0 w 997"/>
                <a:gd name="T5" fmla="*/ 1 h 1724"/>
                <a:gd name="T6" fmla="*/ 2 w 997"/>
                <a:gd name="T7" fmla="*/ 0 h 1724"/>
                <a:gd name="T8" fmla="*/ 997 w 997"/>
                <a:gd name="T9" fmla="*/ 1724 h 1724"/>
                <a:gd name="T10" fmla="*/ 314 w 997"/>
                <a:gd name="T11" fmla="*/ 1279 h 172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997"/>
                <a:gd name="T19" fmla="*/ 0 h 1724"/>
                <a:gd name="T20" fmla="*/ 997 w 997"/>
                <a:gd name="T21" fmla="*/ 1724 h 172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997" h="1724">
                  <a:moveTo>
                    <a:pt x="314" y="1279"/>
                  </a:moveTo>
                  <a:lnTo>
                    <a:pt x="313" y="1278"/>
                  </a:lnTo>
                  <a:lnTo>
                    <a:pt x="0" y="1"/>
                  </a:lnTo>
                  <a:lnTo>
                    <a:pt x="2" y="0"/>
                  </a:lnTo>
                  <a:lnTo>
                    <a:pt x="997" y="1724"/>
                  </a:lnTo>
                  <a:lnTo>
                    <a:pt x="314" y="1279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29" name="Freeform 87"/>
            <p:cNvSpPr>
              <a:spLocks noChangeArrowheads="1"/>
            </p:cNvSpPr>
            <p:nvPr/>
          </p:nvSpPr>
          <p:spPr bwMode="auto">
            <a:xfrm rot="5400000" flipH="1">
              <a:off x="779205" y="-83003"/>
              <a:ext cx="877693" cy="1043698"/>
            </a:xfrm>
            <a:custGeom>
              <a:avLst/>
              <a:gdLst>
                <a:gd name="T0" fmla="*/ 1453 w 1453"/>
                <a:gd name="T1" fmla="*/ 1389 h 1727"/>
                <a:gd name="T2" fmla="*/ 995 w 1453"/>
                <a:gd name="T3" fmla="*/ 1727 h 1727"/>
                <a:gd name="T4" fmla="*/ 0 w 1453"/>
                <a:gd name="T5" fmla="*/ 3 h 1727"/>
                <a:gd name="T6" fmla="*/ 8 w 1453"/>
                <a:gd name="T7" fmla="*/ 0 h 1727"/>
                <a:gd name="T8" fmla="*/ 1453 w 1453"/>
                <a:gd name="T9" fmla="*/ 989 h 1727"/>
                <a:gd name="T10" fmla="*/ 1453 w 1453"/>
                <a:gd name="T11" fmla="*/ 1389 h 172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53"/>
                <a:gd name="T19" fmla="*/ 0 h 1727"/>
                <a:gd name="T20" fmla="*/ 1453 w 1453"/>
                <a:gd name="T21" fmla="*/ 1727 h 172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53" h="1727">
                  <a:moveTo>
                    <a:pt x="1453" y="1389"/>
                  </a:moveTo>
                  <a:lnTo>
                    <a:pt x="995" y="1727"/>
                  </a:lnTo>
                  <a:lnTo>
                    <a:pt x="0" y="3"/>
                  </a:lnTo>
                  <a:lnTo>
                    <a:pt x="8" y="0"/>
                  </a:lnTo>
                  <a:lnTo>
                    <a:pt x="1453" y="989"/>
                  </a:lnTo>
                  <a:lnTo>
                    <a:pt x="1453" y="1389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30" name="Freeform 88"/>
            <p:cNvSpPr>
              <a:spLocks noChangeArrowheads="1"/>
            </p:cNvSpPr>
            <p:nvPr/>
          </p:nvSpPr>
          <p:spPr bwMode="auto">
            <a:xfrm rot="5400000" flipH="1">
              <a:off x="1004623" y="137583"/>
              <a:ext cx="872860" cy="597694"/>
            </a:xfrm>
            <a:custGeom>
              <a:avLst/>
              <a:gdLst>
                <a:gd name="T0" fmla="*/ 1445 w 1445"/>
                <a:gd name="T1" fmla="*/ 989 h 989"/>
                <a:gd name="T2" fmla="*/ 0 w 1445"/>
                <a:gd name="T3" fmla="*/ 0 h 989"/>
                <a:gd name="T4" fmla="*/ 1445 w 1445"/>
                <a:gd name="T5" fmla="*/ 262 h 989"/>
                <a:gd name="T6" fmla="*/ 1445 w 1445"/>
                <a:gd name="T7" fmla="*/ 989 h 98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445"/>
                <a:gd name="T13" fmla="*/ 0 h 989"/>
                <a:gd name="T14" fmla="*/ 1445 w 1445"/>
                <a:gd name="T15" fmla="*/ 989 h 98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445" h="989">
                  <a:moveTo>
                    <a:pt x="1445" y="989"/>
                  </a:moveTo>
                  <a:lnTo>
                    <a:pt x="0" y="0"/>
                  </a:lnTo>
                  <a:lnTo>
                    <a:pt x="1445" y="262"/>
                  </a:lnTo>
                  <a:lnTo>
                    <a:pt x="1445" y="989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31" name="Freeform 89"/>
            <p:cNvSpPr>
              <a:spLocks noChangeArrowheads="1"/>
            </p:cNvSpPr>
            <p:nvPr/>
          </p:nvSpPr>
          <p:spPr bwMode="auto">
            <a:xfrm rot="5400000" flipH="1">
              <a:off x="311906" y="-311906"/>
              <a:ext cx="276657" cy="900469"/>
            </a:xfrm>
            <a:custGeom>
              <a:avLst/>
              <a:gdLst>
                <a:gd name="T0" fmla="*/ 458 w 458"/>
                <a:gd name="T1" fmla="*/ 0 h 1490"/>
                <a:gd name="T2" fmla="*/ 0 w 458"/>
                <a:gd name="T3" fmla="*/ 338 h 1490"/>
                <a:gd name="T4" fmla="*/ 458 w 458"/>
                <a:gd name="T5" fmla="*/ 1490 h 1490"/>
                <a:gd name="T6" fmla="*/ 458 w 458"/>
                <a:gd name="T7" fmla="*/ 0 h 149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58"/>
                <a:gd name="T13" fmla="*/ 0 h 1490"/>
                <a:gd name="T14" fmla="*/ 458 w 458"/>
                <a:gd name="T15" fmla="*/ 1490 h 149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58" h="1490">
                  <a:moveTo>
                    <a:pt x="458" y="0"/>
                  </a:moveTo>
                  <a:lnTo>
                    <a:pt x="0" y="338"/>
                  </a:lnTo>
                  <a:lnTo>
                    <a:pt x="458" y="1490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32" name="Freeform 90"/>
            <p:cNvSpPr>
              <a:spLocks noChangeArrowheads="1"/>
            </p:cNvSpPr>
            <p:nvPr/>
          </p:nvSpPr>
          <p:spPr bwMode="auto">
            <a:xfrm rot="5400000" flipH="1">
              <a:off x="137954" y="-137953"/>
              <a:ext cx="689227" cy="965134"/>
            </a:xfrm>
            <a:custGeom>
              <a:avLst/>
              <a:gdLst>
                <a:gd name="T0" fmla="*/ 514 w 1141"/>
                <a:gd name="T1" fmla="*/ 1597 h 1597"/>
                <a:gd name="T2" fmla="*/ 1141 w 1141"/>
                <a:gd name="T3" fmla="*/ 1597 h 1597"/>
                <a:gd name="T4" fmla="*/ 1141 w 1141"/>
                <a:gd name="T5" fmla="*/ 1597 h 1597"/>
                <a:gd name="T6" fmla="*/ 683 w 1141"/>
                <a:gd name="T7" fmla="*/ 445 h 1597"/>
                <a:gd name="T8" fmla="*/ 0 w 1141"/>
                <a:gd name="T9" fmla="*/ 0 h 1597"/>
                <a:gd name="T10" fmla="*/ 514 w 1141"/>
                <a:gd name="T11" fmla="*/ 1597 h 159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141"/>
                <a:gd name="T19" fmla="*/ 0 h 1597"/>
                <a:gd name="T20" fmla="*/ 1141 w 1141"/>
                <a:gd name="T21" fmla="*/ 1597 h 159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141" h="1597">
                  <a:moveTo>
                    <a:pt x="514" y="1597"/>
                  </a:moveTo>
                  <a:lnTo>
                    <a:pt x="1141" y="1597"/>
                  </a:lnTo>
                  <a:lnTo>
                    <a:pt x="1141" y="1597"/>
                  </a:lnTo>
                  <a:lnTo>
                    <a:pt x="683" y="445"/>
                  </a:lnTo>
                  <a:lnTo>
                    <a:pt x="0" y="0"/>
                  </a:lnTo>
                  <a:lnTo>
                    <a:pt x="514" y="1597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33" name="Freeform 91"/>
            <p:cNvSpPr>
              <a:spLocks noChangeArrowheads="1"/>
            </p:cNvSpPr>
            <p:nvPr/>
          </p:nvSpPr>
          <p:spPr bwMode="auto">
            <a:xfrm rot="5400000" flipH="1">
              <a:off x="136141" y="242602"/>
              <a:ext cx="692852" cy="965134"/>
            </a:xfrm>
            <a:custGeom>
              <a:avLst/>
              <a:gdLst>
                <a:gd name="T0" fmla="*/ 771 w 1147"/>
                <a:gd name="T1" fmla="*/ 1597 h 1597"/>
                <a:gd name="T2" fmla="*/ 0 w 1147"/>
                <a:gd name="T3" fmla="*/ 777 h 1597"/>
                <a:gd name="T4" fmla="*/ 633 w 1147"/>
                <a:gd name="T5" fmla="*/ 0 h 1597"/>
                <a:gd name="T6" fmla="*/ 1147 w 1147"/>
                <a:gd name="T7" fmla="*/ 1597 h 1597"/>
                <a:gd name="T8" fmla="*/ 771 w 1147"/>
                <a:gd name="T9" fmla="*/ 1597 h 159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47"/>
                <a:gd name="T16" fmla="*/ 0 h 1597"/>
                <a:gd name="T17" fmla="*/ 1147 w 1147"/>
                <a:gd name="T18" fmla="*/ 1597 h 159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47" h="1597">
                  <a:moveTo>
                    <a:pt x="771" y="1597"/>
                  </a:moveTo>
                  <a:lnTo>
                    <a:pt x="0" y="777"/>
                  </a:lnTo>
                  <a:lnTo>
                    <a:pt x="633" y="0"/>
                  </a:lnTo>
                  <a:lnTo>
                    <a:pt x="1147" y="1597"/>
                  </a:lnTo>
                  <a:lnTo>
                    <a:pt x="771" y="1597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34" name="Freeform 92"/>
            <p:cNvSpPr>
              <a:spLocks noChangeArrowheads="1"/>
            </p:cNvSpPr>
            <p:nvPr/>
          </p:nvSpPr>
          <p:spPr bwMode="auto">
            <a:xfrm rot="5400000" flipH="1">
              <a:off x="14917" y="590951"/>
              <a:ext cx="465727" cy="495560"/>
            </a:xfrm>
            <a:custGeom>
              <a:avLst/>
              <a:gdLst>
                <a:gd name="T0" fmla="*/ 223 w 771"/>
                <a:gd name="T1" fmla="*/ 820 h 820"/>
                <a:gd name="T2" fmla="*/ 771 w 771"/>
                <a:gd name="T3" fmla="*/ 820 h 820"/>
                <a:gd name="T4" fmla="*/ 0 w 771"/>
                <a:gd name="T5" fmla="*/ 0 h 820"/>
                <a:gd name="T6" fmla="*/ 223 w 771"/>
                <a:gd name="T7" fmla="*/ 820 h 82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71"/>
                <a:gd name="T13" fmla="*/ 0 h 820"/>
                <a:gd name="T14" fmla="*/ 771 w 771"/>
                <a:gd name="T15" fmla="*/ 820 h 82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71" h="820">
                  <a:moveTo>
                    <a:pt x="223" y="820"/>
                  </a:moveTo>
                  <a:lnTo>
                    <a:pt x="771" y="820"/>
                  </a:lnTo>
                  <a:lnTo>
                    <a:pt x="0" y="0"/>
                  </a:lnTo>
                  <a:lnTo>
                    <a:pt x="223" y="82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35" name="Freeform 93"/>
            <p:cNvSpPr>
              <a:spLocks noChangeArrowheads="1"/>
            </p:cNvSpPr>
            <p:nvPr/>
          </p:nvSpPr>
          <p:spPr bwMode="auto">
            <a:xfrm rot="5400000" flipH="1">
              <a:off x="317037" y="755162"/>
              <a:ext cx="250683" cy="884756"/>
            </a:xfrm>
            <a:custGeom>
              <a:avLst/>
              <a:gdLst>
                <a:gd name="T0" fmla="*/ 0 w 415"/>
                <a:gd name="T1" fmla="*/ 1464 h 1464"/>
                <a:gd name="T2" fmla="*/ 415 w 415"/>
                <a:gd name="T3" fmla="*/ 644 h 1464"/>
                <a:gd name="T4" fmla="*/ 225 w 415"/>
                <a:gd name="T5" fmla="*/ 0 h 1464"/>
                <a:gd name="T6" fmla="*/ 0 w 415"/>
                <a:gd name="T7" fmla="*/ 1464 h 146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15"/>
                <a:gd name="T13" fmla="*/ 0 h 1464"/>
                <a:gd name="T14" fmla="*/ 415 w 415"/>
                <a:gd name="T15" fmla="*/ 1464 h 146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15" h="1464">
                  <a:moveTo>
                    <a:pt x="0" y="1464"/>
                  </a:moveTo>
                  <a:lnTo>
                    <a:pt x="415" y="644"/>
                  </a:lnTo>
                  <a:lnTo>
                    <a:pt x="225" y="0"/>
                  </a:lnTo>
                  <a:lnTo>
                    <a:pt x="0" y="1464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36" name="Freeform 94"/>
            <p:cNvSpPr>
              <a:spLocks noChangeArrowheads="1"/>
            </p:cNvSpPr>
            <p:nvPr/>
          </p:nvSpPr>
          <p:spPr bwMode="auto">
            <a:xfrm rot="5400000" flipH="1">
              <a:off x="771469" y="795685"/>
              <a:ext cx="115375" cy="667193"/>
            </a:xfrm>
            <a:custGeom>
              <a:avLst/>
              <a:gdLst>
                <a:gd name="T0" fmla="*/ 190 w 191"/>
                <a:gd name="T1" fmla="*/ 1104 h 1104"/>
                <a:gd name="T2" fmla="*/ 191 w 191"/>
                <a:gd name="T3" fmla="*/ 1104 h 1104"/>
                <a:gd name="T4" fmla="*/ 171 w 191"/>
                <a:gd name="T5" fmla="*/ 0 h 1104"/>
                <a:gd name="T6" fmla="*/ 0 w 191"/>
                <a:gd name="T7" fmla="*/ 460 h 1104"/>
                <a:gd name="T8" fmla="*/ 190 w 191"/>
                <a:gd name="T9" fmla="*/ 1104 h 110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1"/>
                <a:gd name="T16" fmla="*/ 0 h 1104"/>
                <a:gd name="T17" fmla="*/ 191 w 191"/>
                <a:gd name="T18" fmla="*/ 1104 h 110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1" h="1104">
                  <a:moveTo>
                    <a:pt x="190" y="1104"/>
                  </a:moveTo>
                  <a:lnTo>
                    <a:pt x="191" y="1104"/>
                  </a:lnTo>
                  <a:lnTo>
                    <a:pt x="171" y="0"/>
                  </a:lnTo>
                  <a:lnTo>
                    <a:pt x="0" y="460"/>
                  </a:lnTo>
                  <a:lnTo>
                    <a:pt x="190" y="1104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37" name="Oval 104"/>
            <p:cNvSpPr>
              <a:spLocks noChangeArrowheads="1"/>
            </p:cNvSpPr>
            <p:nvPr/>
          </p:nvSpPr>
          <p:spPr bwMode="auto">
            <a:xfrm rot="5400000" flipH="1">
              <a:off x="356567" y="1733028"/>
              <a:ext cx="22350" cy="29613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38" name="Oval 105"/>
            <p:cNvSpPr>
              <a:spLocks noChangeArrowheads="1"/>
            </p:cNvSpPr>
            <p:nvPr/>
          </p:nvSpPr>
          <p:spPr bwMode="auto">
            <a:xfrm rot="5400000" flipH="1">
              <a:off x="148069" y="1718531"/>
              <a:ext cx="22350" cy="29613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39" name="Oval 106"/>
            <p:cNvSpPr>
              <a:spLocks noChangeArrowheads="1"/>
            </p:cNvSpPr>
            <p:nvPr/>
          </p:nvSpPr>
          <p:spPr bwMode="auto">
            <a:xfrm rot="5400000" flipH="1">
              <a:off x="719776" y="1534898"/>
              <a:ext cx="22350" cy="29613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0" name="Oval 107"/>
            <p:cNvSpPr>
              <a:spLocks noChangeArrowheads="1"/>
            </p:cNvSpPr>
            <p:nvPr/>
          </p:nvSpPr>
          <p:spPr bwMode="auto">
            <a:xfrm rot="5400000" flipH="1">
              <a:off x="803780" y="1132597"/>
              <a:ext cx="22350" cy="29613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" name="Oval 108"/>
            <p:cNvSpPr>
              <a:spLocks noChangeArrowheads="1"/>
            </p:cNvSpPr>
            <p:nvPr/>
          </p:nvSpPr>
          <p:spPr bwMode="auto">
            <a:xfrm rot="5400000" flipH="1">
              <a:off x="1060021" y="1026283"/>
              <a:ext cx="22350" cy="29613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2" name="Oval 109"/>
            <p:cNvSpPr>
              <a:spLocks noChangeArrowheads="1"/>
            </p:cNvSpPr>
            <p:nvPr/>
          </p:nvSpPr>
          <p:spPr bwMode="auto">
            <a:xfrm rot="5400000" flipH="1">
              <a:off x="447823" y="1021451"/>
              <a:ext cx="22350" cy="29613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3" name="Oval 110"/>
            <p:cNvSpPr>
              <a:spLocks noChangeArrowheads="1"/>
            </p:cNvSpPr>
            <p:nvPr/>
          </p:nvSpPr>
          <p:spPr bwMode="auto">
            <a:xfrm rot="5400000" flipH="1">
              <a:off x="874186" y="649654"/>
              <a:ext cx="22350" cy="30217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4" name="Oval 111"/>
            <p:cNvSpPr>
              <a:spLocks noChangeArrowheads="1"/>
            </p:cNvSpPr>
            <p:nvPr/>
          </p:nvSpPr>
          <p:spPr bwMode="auto">
            <a:xfrm rot="5400000" flipH="1">
              <a:off x="640608" y="252488"/>
              <a:ext cx="22350" cy="29613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</p:grpSp>
      <p:sp>
        <p:nvSpPr>
          <p:cNvPr id="46" name="矩形 45"/>
          <p:cNvSpPr/>
          <p:nvPr/>
        </p:nvSpPr>
        <p:spPr>
          <a:xfrm>
            <a:off x="870127" y="256375"/>
            <a:ext cx="445008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二、单位认证错误修改</a:t>
            </a:r>
            <a:r>
              <a:rPr lang="zh-CN" alt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方式</a:t>
            </a:r>
            <a:endParaRPr lang="zh-CN" altLang="en-US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 descr="超星LOGO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634345" y="-22860"/>
            <a:ext cx="1492885" cy="1461135"/>
          </a:xfrm>
          <a:prstGeom prst="rect">
            <a:avLst/>
          </a:prstGeom>
        </p:spPr>
      </p:pic>
      <p:sp>
        <p:nvSpPr>
          <p:cNvPr id="51" name="文本框 50"/>
          <p:cNvSpPr txBox="1"/>
          <p:nvPr/>
        </p:nvSpPr>
        <p:spPr>
          <a:xfrm>
            <a:off x="222250" y="1147445"/>
            <a:ext cx="1115885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b="1">
                <a:latin typeface="微软雅黑" panose="020B0503020204020204" pitchFamily="34" charset="-122"/>
                <a:ea typeface="微软雅黑" panose="020B0503020204020204" pitchFamily="34" charset="-122"/>
              </a:rPr>
              <a:t>如单位认证中已有新疆农业大学只需左滑设为默认单位，如没有新疆农业大学在下方添加单位即可。</a:t>
            </a:r>
            <a:endParaRPr lang="zh-CN" altLang="en-US" sz="20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49" name="组合 48"/>
          <p:cNvGrpSpPr/>
          <p:nvPr/>
        </p:nvGrpSpPr>
        <p:grpSpPr>
          <a:xfrm>
            <a:off x="521970" y="1780540"/>
            <a:ext cx="2160270" cy="4674870"/>
            <a:chOff x="822" y="2804"/>
            <a:chExt cx="3402" cy="7362"/>
          </a:xfrm>
        </p:grpSpPr>
        <p:pic>
          <p:nvPicPr>
            <p:cNvPr id="52" name="图片 5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22" y="2804"/>
              <a:ext cx="3403" cy="7362"/>
            </a:xfrm>
            <a:prstGeom prst="rect">
              <a:avLst/>
            </a:prstGeom>
          </p:spPr>
        </p:pic>
        <p:sp>
          <p:nvSpPr>
            <p:cNvPr id="47" name="矩形 46"/>
            <p:cNvSpPr/>
            <p:nvPr/>
          </p:nvSpPr>
          <p:spPr>
            <a:xfrm>
              <a:off x="1949" y="4408"/>
              <a:ext cx="2008" cy="25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grpSp>
        <p:nvGrpSpPr>
          <p:cNvPr id="59" name="组合 58"/>
          <p:cNvGrpSpPr/>
          <p:nvPr/>
        </p:nvGrpSpPr>
        <p:grpSpPr>
          <a:xfrm>
            <a:off x="3333750" y="1780540"/>
            <a:ext cx="2178050" cy="4740910"/>
            <a:chOff x="5250" y="2804"/>
            <a:chExt cx="3430" cy="7466"/>
          </a:xfrm>
        </p:grpSpPr>
        <p:pic>
          <p:nvPicPr>
            <p:cNvPr id="53" name="图片 5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50" y="2804"/>
              <a:ext cx="3430" cy="7466"/>
            </a:xfrm>
            <a:prstGeom prst="rect">
              <a:avLst/>
            </a:prstGeom>
          </p:spPr>
        </p:pic>
        <p:sp>
          <p:nvSpPr>
            <p:cNvPr id="48" name="矩形 47"/>
            <p:cNvSpPr/>
            <p:nvPr/>
          </p:nvSpPr>
          <p:spPr>
            <a:xfrm>
              <a:off x="5335" y="3582"/>
              <a:ext cx="1909" cy="43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grpSp>
        <p:nvGrpSpPr>
          <p:cNvPr id="58" name="组合 57"/>
          <p:cNvGrpSpPr/>
          <p:nvPr/>
        </p:nvGrpSpPr>
        <p:grpSpPr>
          <a:xfrm>
            <a:off x="6180455" y="1779905"/>
            <a:ext cx="2162810" cy="4740910"/>
            <a:chOff x="9733" y="2803"/>
            <a:chExt cx="3406" cy="7466"/>
          </a:xfrm>
        </p:grpSpPr>
        <p:pic>
          <p:nvPicPr>
            <p:cNvPr id="55" name="图片 5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733" y="2803"/>
              <a:ext cx="3406" cy="7467"/>
            </a:xfrm>
            <a:prstGeom prst="rect">
              <a:avLst/>
            </a:prstGeom>
          </p:spPr>
        </p:pic>
        <p:sp>
          <p:nvSpPr>
            <p:cNvPr id="50" name="矩形 49"/>
            <p:cNvSpPr/>
            <p:nvPr/>
          </p:nvSpPr>
          <p:spPr>
            <a:xfrm>
              <a:off x="9733" y="3582"/>
              <a:ext cx="1909" cy="43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grpSp>
        <p:nvGrpSpPr>
          <p:cNvPr id="57" name="组合 56"/>
          <p:cNvGrpSpPr/>
          <p:nvPr/>
        </p:nvGrpSpPr>
        <p:grpSpPr>
          <a:xfrm>
            <a:off x="9068435" y="1780540"/>
            <a:ext cx="2179320" cy="4673600"/>
            <a:chOff x="14281" y="2804"/>
            <a:chExt cx="3432" cy="7360"/>
          </a:xfrm>
        </p:grpSpPr>
        <p:pic>
          <p:nvPicPr>
            <p:cNvPr id="56" name="图片 5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4281" y="2804"/>
              <a:ext cx="3432" cy="7361"/>
            </a:xfrm>
            <a:prstGeom prst="rect">
              <a:avLst/>
            </a:prstGeom>
          </p:spPr>
        </p:pic>
        <p:sp>
          <p:nvSpPr>
            <p:cNvPr id="54" name="矩形 53"/>
            <p:cNvSpPr/>
            <p:nvPr/>
          </p:nvSpPr>
          <p:spPr>
            <a:xfrm>
              <a:off x="14425" y="3582"/>
              <a:ext cx="1909" cy="43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 tmFilter="0,0; .5, 1; 1, 1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5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7135813" y="2317751"/>
            <a:ext cx="5110162" cy="4545013"/>
            <a:chOff x="7135813" y="2317751"/>
            <a:chExt cx="5110162" cy="4545013"/>
          </a:xfrm>
        </p:grpSpPr>
        <p:sp>
          <p:nvSpPr>
            <p:cNvPr id="5123" name="Freeform 5"/>
            <p:cNvSpPr>
              <a:spLocks noChangeArrowheads="1"/>
            </p:cNvSpPr>
            <p:nvPr/>
          </p:nvSpPr>
          <p:spPr bwMode="auto">
            <a:xfrm rot="16200000">
              <a:off x="8188216" y="5792351"/>
              <a:ext cx="1294515" cy="846309"/>
            </a:xfrm>
            <a:custGeom>
              <a:avLst/>
              <a:gdLst>
                <a:gd name="T0" fmla="*/ 0 w 820"/>
                <a:gd name="T1" fmla="*/ 536 h 536"/>
                <a:gd name="T2" fmla="*/ 0 w 820"/>
                <a:gd name="T3" fmla="*/ 0 h 536"/>
                <a:gd name="T4" fmla="*/ 820 w 820"/>
                <a:gd name="T5" fmla="*/ 373 h 536"/>
                <a:gd name="T6" fmla="*/ 0 w 820"/>
                <a:gd name="T7" fmla="*/ 536 h 53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20"/>
                <a:gd name="T13" fmla="*/ 0 h 536"/>
                <a:gd name="T14" fmla="*/ 820 w 820"/>
                <a:gd name="T15" fmla="*/ 536 h 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20" h="536">
                  <a:moveTo>
                    <a:pt x="0" y="536"/>
                  </a:moveTo>
                  <a:lnTo>
                    <a:pt x="0" y="0"/>
                  </a:lnTo>
                  <a:lnTo>
                    <a:pt x="820" y="373"/>
                  </a:lnTo>
                  <a:lnTo>
                    <a:pt x="0" y="536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124" name="Freeform 6"/>
            <p:cNvSpPr>
              <a:spLocks noChangeArrowheads="1"/>
            </p:cNvSpPr>
            <p:nvPr/>
          </p:nvSpPr>
          <p:spPr bwMode="auto">
            <a:xfrm rot="16200000">
              <a:off x="7560634" y="5422136"/>
              <a:ext cx="1837580" cy="1043676"/>
            </a:xfrm>
            <a:custGeom>
              <a:avLst/>
              <a:gdLst>
                <a:gd name="T0" fmla="*/ 0 w 1164"/>
                <a:gd name="T1" fmla="*/ 288 h 661"/>
                <a:gd name="T2" fmla="*/ 1164 w 1164"/>
                <a:gd name="T3" fmla="*/ 0 h 661"/>
                <a:gd name="T4" fmla="*/ 820 w 1164"/>
                <a:gd name="T5" fmla="*/ 661 h 661"/>
                <a:gd name="T6" fmla="*/ 0 w 1164"/>
                <a:gd name="T7" fmla="*/ 288 h 66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64"/>
                <a:gd name="T13" fmla="*/ 0 h 661"/>
                <a:gd name="T14" fmla="*/ 1164 w 1164"/>
                <a:gd name="T15" fmla="*/ 661 h 66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64" h="661">
                  <a:moveTo>
                    <a:pt x="0" y="288"/>
                  </a:moveTo>
                  <a:lnTo>
                    <a:pt x="1164" y="0"/>
                  </a:lnTo>
                  <a:lnTo>
                    <a:pt x="820" y="661"/>
                  </a:lnTo>
                  <a:lnTo>
                    <a:pt x="0" y="288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125" name="Freeform 7"/>
            <p:cNvSpPr>
              <a:spLocks noChangeArrowheads="1"/>
            </p:cNvSpPr>
            <p:nvPr/>
          </p:nvSpPr>
          <p:spPr bwMode="auto">
            <a:xfrm rot="16200000">
              <a:off x="10040260" y="5365991"/>
              <a:ext cx="715141" cy="2278403"/>
            </a:xfrm>
            <a:custGeom>
              <a:avLst/>
              <a:gdLst>
                <a:gd name="T0" fmla="*/ 0 w 453"/>
                <a:gd name="T1" fmla="*/ 1443 h 1443"/>
                <a:gd name="T2" fmla="*/ 0 w 453"/>
                <a:gd name="T3" fmla="*/ 0 h 1443"/>
                <a:gd name="T4" fmla="*/ 453 w 453"/>
                <a:gd name="T5" fmla="*/ 981 h 1443"/>
                <a:gd name="T6" fmla="*/ 0 w 453"/>
                <a:gd name="T7" fmla="*/ 1443 h 144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53"/>
                <a:gd name="T13" fmla="*/ 0 h 1443"/>
                <a:gd name="T14" fmla="*/ 453 w 453"/>
                <a:gd name="T15" fmla="*/ 1443 h 144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53" h="1443">
                  <a:moveTo>
                    <a:pt x="0" y="1443"/>
                  </a:moveTo>
                  <a:lnTo>
                    <a:pt x="0" y="0"/>
                  </a:lnTo>
                  <a:lnTo>
                    <a:pt x="453" y="981"/>
                  </a:lnTo>
                  <a:lnTo>
                    <a:pt x="0" y="1443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126" name="Freeform 8"/>
            <p:cNvSpPr>
              <a:spLocks noChangeArrowheads="1"/>
            </p:cNvSpPr>
            <p:nvPr/>
          </p:nvSpPr>
          <p:spPr bwMode="auto">
            <a:xfrm rot="16200000">
              <a:off x="8881451" y="4936651"/>
              <a:ext cx="2303290" cy="1548935"/>
            </a:xfrm>
            <a:custGeom>
              <a:avLst/>
              <a:gdLst>
                <a:gd name="T0" fmla="*/ 0 w 1459"/>
                <a:gd name="T1" fmla="*/ 0 h 981"/>
                <a:gd name="T2" fmla="*/ 1459 w 1459"/>
                <a:gd name="T3" fmla="*/ 251 h 981"/>
                <a:gd name="T4" fmla="*/ 453 w 1459"/>
                <a:gd name="T5" fmla="*/ 981 h 981"/>
                <a:gd name="T6" fmla="*/ 0 w 1459"/>
                <a:gd name="T7" fmla="*/ 0 h 98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459"/>
                <a:gd name="T13" fmla="*/ 0 h 981"/>
                <a:gd name="T14" fmla="*/ 1459 w 1459"/>
                <a:gd name="T15" fmla="*/ 981 h 98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459" h="981">
                  <a:moveTo>
                    <a:pt x="0" y="0"/>
                  </a:moveTo>
                  <a:lnTo>
                    <a:pt x="1459" y="251"/>
                  </a:lnTo>
                  <a:lnTo>
                    <a:pt x="453" y="98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127" name="Freeform 9"/>
            <p:cNvSpPr>
              <a:spLocks noChangeArrowheads="1"/>
            </p:cNvSpPr>
            <p:nvPr/>
          </p:nvSpPr>
          <p:spPr bwMode="auto">
            <a:xfrm rot="16200000">
              <a:off x="11169198" y="5785988"/>
              <a:ext cx="715141" cy="1438410"/>
            </a:xfrm>
            <a:custGeom>
              <a:avLst/>
              <a:gdLst>
                <a:gd name="T0" fmla="*/ 453 w 453"/>
                <a:gd name="T1" fmla="*/ 0 h 911"/>
                <a:gd name="T2" fmla="*/ 391 w 453"/>
                <a:gd name="T3" fmla="*/ 911 h 911"/>
                <a:gd name="T4" fmla="*/ 0 w 453"/>
                <a:gd name="T5" fmla="*/ 462 h 911"/>
                <a:gd name="T6" fmla="*/ 453 w 453"/>
                <a:gd name="T7" fmla="*/ 0 h 91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53"/>
                <a:gd name="T13" fmla="*/ 0 h 911"/>
                <a:gd name="T14" fmla="*/ 453 w 453"/>
                <a:gd name="T15" fmla="*/ 911 h 91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53" h="911">
                  <a:moveTo>
                    <a:pt x="453" y="0"/>
                  </a:moveTo>
                  <a:lnTo>
                    <a:pt x="391" y="911"/>
                  </a:lnTo>
                  <a:lnTo>
                    <a:pt x="0" y="462"/>
                  </a:lnTo>
                  <a:lnTo>
                    <a:pt x="453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128" name="Freeform 10"/>
            <p:cNvSpPr>
              <a:spLocks noChangeArrowheads="1"/>
            </p:cNvSpPr>
            <p:nvPr/>
          </p:nvSpPr>
          <p:spPr bwMode="auto">
            <a:xfrm rot="16200000">
              <a:off x="11006594" y="5006121"/>
              <a:ext cx="1040349" cy="1438410"/>
            </a:xfrm>
            <a:custGeom>
              <a:avLst/>
              <a:gdLst>
                <a:gd name="T0" fmla="*/ 62 w 659"/>
                <a:gd name="T1" fmla="*/ 0 h 911"/>
                <a:gd name="T2" fmla="*/ 659 w 659"/>
                <a:gd name="T3" fmla="*/ 911 h 911"/>
                <a:gd name="T4" fmla="*/ 0 w 659"/>
                <a:gd name="T5" fmla="*/ 911 h 911"/>
                <a:gd name="T6" fmla="*/ 62 w 659"/>
                <a:gd name="T7" fmla="*/ 0 h 91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59"/>
                <a:gd name="T13" fmla="*/ 0 h 911"/>
                <a:gd name="T14" fmla="*/ 659 w 659"/>
                <a:gd name="T15" fmla="*/ 911 h 91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59" h="911">
                  <a:moveTo>
                    <a:pt x="62" y="0"/>
                  </a:moveTo>
                  <a:lnTo>
                    <a:pt x="659" y="911"/>
                  </a:lnTo>
                  <a:lnTo>
                    <a:pt x="0" y="911"/>
                  </a:lnTo>
                  <a:lnTo>
                    <a:pt x="62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129" name="Freeform 11"/>
            <p:cNvSpPr>
              <a:spLocks noChangeArrowheads="1"/>
            </p:cNvSpPr>
            <p:nvPr/>
          </p:nvSpPr>
          <p:spPr bwMode="auto">
            <a:xfrm rot="16200000">
              <a:off x="10581141" y="4482790"/>
              <a:ext cx="1891255" cy="1438410"/>
            </a:xfrm>
            <a:custGeom>
              <a:avLst/>
              <a:gdLst>
                <a:gd name="T0" fmla="*/ 0 w 1198"/>
                <a:gd name="T1" fmla="*/ 0 h 911"/>
                <a:gd name="T2" fmla="*/ 1198 w 1198"/>
                <a:gd name="T3" fmla="*/ 911 h 911"/>
                <a:gd name="T4" fmla="*/ 597 w 1198"/>
                <a:gd name="T5" fmla="*/ 911 h 911"/>
                <a:gd name="T6" fmla="*/ 0 w 1198"/>
                <a:gd name="T7" fmla="*/ 0 h 91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98"/>
                <a:gd name="T13" fmla="*/ 0 h 911"/>
                <a:gd name="T14" fmla="*/ 1198 w 1198"/>
                <a:gd name="T15" fmla="*/ 911 h 91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98" h="911">
                  <a:moveTo>
                    <a:pt x="0" y="0"/>
                  </a:moveTo>
                  <a:lnTo>
                    <a:pt x="1198" y="911"/>
                  </a:lnTo>
                  <a:lnTo>
                    <a:pt x="597" y="91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130" name="Freeform 12"/>
            <p:cNvSpPr>
              <a:spLocks noChangeArrowheads="1"/>
            </p:cNvSpPr>
            <p:nvPr/>
          </p:nvSpPr>
          <p:spPr bwMode="auto">
            <a:xfrm rot="16200000">
              <a:off x="10521151" y="4422800"/>
              <a:ext cx="2011235" cy="1438410"/>
            </a:xfrm>
            <a:custGeom>
              <a:avLst/>
              <a:gdLst>
                <a:gd name="T0" fmla="*/ 1198 w 1274"/>
                <a:gd name="T1" fmla="*/ 911 h 911"/>
                <a:gd name="T2" fmla="*/ 1274 w 1274"/>
                <a:gd name="T3" fmla="*/ 107 h 911"/>
                <a:gd name="T4" fmla="*/ 0 w 1274"/>
                <a:gd name="T5" fmla="*/ 0 h 911"/>
                <a:gd name="T6" fmla="*/ 1198 w 1274"/>
                <a:gd name="T7" fmla="*/ 911 h 91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74"/>
                <a:gd name="T13" fmla="*/ 0 h 911"/>
                <a:gd name="T14" fmla="*/ 1274 w 1274"/>
                <a:gd name="T15" fmla="*/ 911 h 91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74" h="911">
                  <a:moveTo>
                    <a:pt x="1198" y="911"/>
                  </a:moveTo>
                  <a:lnTo>
                    <a:pt x="1274" y="107"/>
                  </a:lnTo>
                  <a:lnTo>
                    <a:pt x="0" y="0"/>
                  </a:lnTo>
                  <a:lnTo>
                    <a:pt x="1198" y="911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131" name="Freeform 13"/>
            <p:cNvSpPr>
              <a:spLocks noChangeArrowheads="1"/>
            </p:cNvSpPr>
            <p:nvPr/>
          </p:nvSpPr>
          <p:spPr bwMode="auto">
            <a:xfrm rot="16200000">
              <a:off x="9310108" y="4481221"/>
              <a:ext cx="2011235" cy="1321568"/>
            </a:xfrm>
            <a:custGeom>
              <a:avLst/>
              <a:gdLst>
                <a:gd name="T0" fmla="*/ 1006 w 1274"/>
                <a:gd name="T1" fmla="*/ 0 h 837"/>
                <a:gd name="T2" fmla="*/ 0 w 1274"/>
                <a:gd name="T3" fmla="*/ 730 h 837"/>
                <a:gd name="T4" fmla="*/ 1274 w 1274"/>
                <a:gd name="T5" fmla="*/ 837 h 837"/>
                <a:gd name="T6" fmla="*/ 1006 w 1274"/>
                <a:gd name="T7" fmla="*/ 0 h 83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74"/>
                <a:gd name="T13" fmla="*/ 0 h 837"/>
                <a:gd name="T14" fmla="*/ 1274 w 1274"/>
                <a:gd name="T15" fmla="*/ 837 h 83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74" h="837">
                  <a:moveTo>
                    <a:pt x="1006" y="0"/>
                  </a:moveTo>
                  <a:lnTo>
                    <a:pt x="0" y="730"/>
                  </a:lnTo>
                  <a:lnTo>
                    <a:pt x="1274" y="837"/>
                  </a:lnTo>
                  <a:lnTo>
                    <a:pt x="1006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132" name="Freeform 14"/>
            <p:cNvSpPr>
              <a:spLocks noChangeArrowheads="1"/>
            </p:cNvSpPr>
            <p:nvPr/>
          </p:nvSpPr>
          <p:spPr bwMode="auto">
            <a:xfrm rot="16200000">
              <a:off x="9690593" y="2976717"/>
              <a:ext cx="1547104" cy="1618408"/>
            </a:xfrm>
            <a:custGeom>
              <a:avLst/>
              <a:gdLst>
                <a:gd name="T0" fmla="*/ 0 w 980"/>
                <a:gd name="T1" fmla="*/ 0 h 1025"/>
                <a:gd name="T2" fmla="*/ 980 w 980"/>
                <a:gd name="T3" fmla="*/ 1025 h 1025"/>
                <a:gd name="T4" fmla="*/ 268 w 980"/>
                <a:gd name="T5" fmla="*/ 837 h 1025"/>
                <a:gd name="T6" fmla="*/ 0 w 980"/>
                <a:gd name="T7" fmla="*/ 0 h 102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80"/>
                <a:gd name="T13" fmla="*/ 0 h 1025"/>
                <a:gd name="T14" fmla="*/ 980 w 980"/>
                <a:gd name="T15" fmla="*/ 1025 h 102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80" h="1025">
                  <a:moveTo>
                    <a:pt x="0" y="0"/>
                  </a:moveTo>
                  <a:lnTo>
                    <a:pt x="980" y="1025"/>
                  </a:lnTo>
                  <a:lnTo>
                    <a:pt x="268" y="8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133" name="Freeform 15"/>
            <p:cNvSpPr>
              <a:spLocks noChangeArrowheads="1"/>
            </p:cNvSpPr>
            <p:nvPr/>
          </p:nvSpPr>
          <p:spPr bwMode="auto">
            <a:xfrm rot="16200000">
              <a:off x="9276124" y="2562246"/>
              <a:ext cx="1547104" cy="2447350"/>
            </a:xfrm>
            <a:custGeom>
              <a:avLst/>
              <a:gdLst>
                <a:gd name="T0" fmla="*/ 0 w 980"/>
                <a:gd name="T1" fmla="*/ 525 h 1550"/>
                <a:gd name="T2" fmla="*/ 569 w 980"/>
                <a:gd name="T3" fmla="*/ 0 h 1550"/>
                <a:gd name="T4" fmla="*/ 980 w 980"/>
                <a:gd name="T5" fmla="*/ 1550 h 1550"/>
                <a:gd name="T6" fmla="*/ 0 w 980"/>
                <a:gd name="T7" fmla="*/ 525 h 155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80"/>
                <a:gd name="T13" fmla="*/ 0 h 1550"/>
                <a:gd name="T14" fmla="*/ 980 w 980"/>
                <a:gd name="T15" fmla="*/ 1550 h 155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80" h="1550">
                  <a:moveTo>
                    <a:pt x="0" y="525"/>
                  </a:moveTo>
                  <a:lnTo>
                    <a:pt x="569" y="0"/>
                  </a:lnTo>
                  <a:lnTo>
                    <a:pt x="980" y="1550"/>
                  </a:lnTo>
                  <a:lnTo>
                    <a:pt x="0" y="525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134" name="Freeform 16"/>
            <p:cNvSpPr>
              <a:spLocks noChangeArrowheads="1"/>
            </p:cNvSpPr>
            <p:nvPr/>
          </p:nvSpPr>
          <p:spPr bwMode="auto">
            <a:xfrm rot="16200000">
              <a:off x="9587123" y="1974978"/>
              <a:ext cx="925105" cy="2447350"/>
            </a:xfrm>
            <a:custGeom>
              <a:avLst/>
              <a:gdLst>
                <a:gd name="T0" fmla="*/ 0 w 586"/>
                <a:gd name="T1" fmla="*/ 0 h 1550"/>
                <a:gd name="T2" fmla="*/ 586 w 586"/>
                <a:gd name="T3" fmla="*/ 378 h 1550"/>
                <a:gd name="T4" fmla="*/ 411 w 586"/>
                <a:gd name="T5" fmla="*/ 1550 h 1550"/>
                <a:gd name="T6" fmla="*/ 0 w 586"/>
                <a:gd name="T7" fmla="*/ 0 h 155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86"/>
                <a:gd name="T13" fmla="*/ 0 h 1550"/>
                <a:gd name="T14" fmla="*/ 586 w 586"/>
                <a:gd name="T15" fmla="*/ 1550 h 155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86" h="1550">
                  <a:moveTo>
                    <a:pt x="0" y="0"/>
                  </a:moveTo>
                  <a:lnTo>
                    <a:pt x="586" y="378"/>
                  </a:lnTo>
                  <a:lnTo>
                    <a:pt x="411" y="15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135" name="Freeform 17"/>
            <p:cNvSpPr>
              <a:spLocks noChangeArrowheads="1"/>
            </p:cNvSpPr>
            <p:nvPr/>
          </p:nvSpPr>
          <p:spPr bwMode="auto">
            <a:xfrm rot="16200000">
              <a:off x="10812432" y="2702845"/>
              <a:ext cx="1597621" cy="1269464"/>
            </a:xfrm>
            <a:custGeom>
              <a:avLst/>
              <a:gdLst>
                <a:gd name="T0" fmla="*/ 0 w 1012"/>
                <a:gd name="T1" fmla="*/ 0 h 804"/>
                <a:gd name="T2" fmla="*/ 1012 w 1012"/>
                <a:gd name="T3" fmla="*/ 804 h 804"/>
                <a:gd name="T4" fmla="*/ 712 w 1012"/>
                <a:gd name="T5" fmla="*/ 188 h 804"/>
                <a:gd name="T6" fmla="*/ 0 w 1012"/>
                <a:gd name="T7" fmla="*/ 0 h 80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12"/>
                <a:gd name="T13" fmla="*/ 0 h 804"/>
                <a:gd name="T14" fmla="*/ 1012 w 1012"/>
                <a:gd name="T15" fmla="*/ 804 h 80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12" h="804">
                  <a:moveTo>
                    <a:pt x="0" y="0"/>
                  </a:moveTo>
                  <a:lnTo>
                    <a:pt x="1012" y="804"/>
                  </a:lnTo>
                  <a:lnTo>
                    <a:pt x="712" y="18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136" name="Freeform 18"/>
            <p:cNvSpPr>
              <a:spLocks noChangeArrowheads="1"/>
            </p:cNvSpPr>
            <p:nvPr/>
          </p:nvSpPr>
          <p:spPr bwMode="auto">
            <a:xfrm rot="16200000">
              <a:off x="10752442" y="2762835"/>
              <a:ext cx="1717601" cy="1269464"/>
            </a:xfrm>
            <a:custGeom>
              <a:avLst/>
              <a:gdLst>
                <a:gd name="T0" fmla="*/ 0 w 1088"/>
                <a:gd name="T1" fmla="*/ 804 h 804"/>
                <a:gd name="T2" fmla="*/ 1088 w 1088"/>
                <a:gd name="T3" fmla="*/ 804 h 804"/>
                <a:gd name="T4" fmla="*/ 76 w 1088"/>
                <a:gd name="T5" fmla="*/ 0 h 804"/>
                <a:gd name="T6" fmla="*/ 0 w 1088"/>
                <a:gd name="T7" fmla="*/ 804 h 80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8"/>
                <a:gd name="T13" fmla="*/ 0 h 804"/>
                <a:gd name="T14" fmla="*/ 1088 w 1088"/>
                <a:gd name="T15" fmla="*/ 804 h 80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8" h="804">
                  <a:moveTo>
                    <a:pt x="0" y="804"/>
                  </a:moveTo>
                  <a:lnTo>
                    <a:pt x="1088" y="804"/>
                  </a:lnTo>
                  <a:lnTo>
                    <a:pt x="76" y="0"/>
                  </a:lnTo>
                  <a:lnTo>
                    <a:pt x="0" y="804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137" name="Freeform 21"/>
            <p:cNvSpPr>
              <a:spLocks noChangeArrowheads="1"/>
            </p:cNvSpPr>
            <p:nvPr/>
          </p:nvSpPr>
          <p:spPr bwMode="auto">
            <a:xfrm rot="16200000">
              <a:off x="8381564" y="4607581"/>
              <a:ext cx="424665" cy="505259"/>
            </a:xfrm>
            <a:custGeom>
              <a:avLst/>
              <a:gdLst>
                <a:gd name="T0" fmla="*/ 130 w 269"/>
                <a:gd name="T1" fmla="*/ 0 h 320"/>
                <a:gd name="T2" fmla="*/ 0 w 269"/>
                <a:gd name="T3" fmla="*/ 320 h 320"/>
                <a:gd name="T4" fmla="*/ 269 w 269"/>
                <a:gd name="T5" fmla="*/ 180 h 320"/>
                <a:gd name="T6" fmla="*/ 130 w 269"/>
                <a:gd name="T7" fmla="*/ 0 h 32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69"/>
                <a:gd name="T13" fmla="*/ 0 h 320"/>
                <a:gd name="T14" fmla="*/ 269 w 269"/>
                <a:gd name="T15" fmla="*/ 320 h 32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69" h="320">
                  <a:moveTo>
                    <a:pt x="130" y="0"/>
                  </a:moveTo>
                  <a:lnTo>
                    <a:pt x="0" y="320"/>
                  </a:lnTo>
                  <a:lnTo>
                    <a:pt x="269" y="180"/>
                  </a:lnTo>
                  <a:lnTo>
                    <a:pt x="130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138" name="Freeform 22"/>
            <p:cNvSpPr>
              <a:spLocks noChangeArrowheads="1"/>
            </p:cNvSpPr>
            <p:nvPr/>
          </p:nvSpPr>
          <p:spPr bwMode="auto">
            <a:xfrm rot="16200000">
              <a:off x="8573405" y="4699949"/>
              <a:ext cx="424665" cy="320523"/>
            </a:xfrm>
            <a:custGeom>
              <a:avLst/>
              <a:gdLst>
                <a:gd name="T0" fmla="*/ 0 w 269"/>
                <a:gd name="T1" fmla="*/ 140 h 203"/>
                <a:gd name="T2" fmla="*/ 264 w 269"/>
                <a:gd name="T3" fmla="*/ 203 h 203"/>
                <a:gd name="T4" fmla="*/ 269 w 269"/>
                <a:gd name="T5" fmla="*/ 0 h 203"/>
                <a:gd name="T6" fmla="*/ 0 w 269"/>
                <a:gd name="T7" fmla="*/ 140 h 20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69"/>
                <a:gd name="T13" fmla="*/ 0 h 203"/>
                <a:gd name="T14" fmla="*/ 269 w 269"/>
                <a:gd name="T15" fmla="*/ 203 h 20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69" h="203">
                  <a:moveTo>
                    <a:pt x="0" y="140"/>
                  </a:moveTo>
                  <a:lnTo>
                    <a:pt x="264" y="203"/>
                  </a:lnTo>
                  <a:lnTo>
                    <a:pt x="269" y="0"/>
                  </a:lnTo>
                  <a:lnTo>
                    <a:pt x="0" y="14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139" name="Freeform 23"/>
            <p:cNvSpPr>
              <a:spLocks noChangeArrowheads="1"/>
            </p:cNvSpPr>
            <p:nvPr/>
          </p:nvSpPr>
          <p:spPr bwMode="auto">
            <a:xfrm rot="16200000">
              <a:off x="11582871" y="6199661"/>
              <a:ext cx="617263" cy="708941"/>
            </a:xfrm>
            <a:custGeom>
              <a:avLst/>
              <a:gdLst>
                <a:gd name="T0" fmla="*/ 391 w 391"/>
                <a:gd name="T1" fmla="*/ 449 h 449"/>
                <a:gd name="T2" fmla="*/ 0 w 391"/>
                <a:gd name="T3" fmla="*/ 449 h 449"/>
                <a:gd name="T4" fmla="*/ 0 w 391"/>
                <a:gd name="T5" fmla="*/ 0 h 449"/>
                <a:gd name="T6" fmla="*/ 391 w 391"/>
                <a:gd name="T7" fmla="*/ 449 h 44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91"/>
                <a:gd name="T13" fmla="*/ 0 h 449"/>
                <a:gd name="T14" fmla="*/ 391 w 391"/>
                <a:gd name="T15" fmla="*/ 449 h 44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91" h="449">
                  <a:moveTo>
                    <a:pt x="391" y="449"/>
                  </a:moveTo>
                  <a:lnTo>
                    <a:pt x="0" y="449"/>
                  </a:lnTo>
                  <a:lnTo>
                    <a:pt x="0" y="0"/>
                  </a:lnTo>
                  <a:lnTo>
                    <a:pt x="391" y="449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140" name="Freeform 24"/>
            <p:cNvSpPr>
              <a:spLocks noChangeArrowheads="1"/>
            </p:cNvSpPr>
            <p:nvPr/>
          </p:nvSpPr>
          <p:spPr bwMode="auto">
            <a:xfrm rot="16200000">
              <a:off x="8117246" y="5325069"/>
              <a:ext cx="2303290" cy="772099"/>
            </a:xfrm>
            <a:custGeom>
              <a:avLst/>
              <a:gdLst>
                <a:gd name="T0" fmla="*/ 1459 w 1459"/>
                <a:gd name="T1" fmla="*/ 489 h 489"/>
                <a:gd name="T2" fmla="*/ 1019 w 1459"/>
                <a:gd name="T3" fmla="*/ 0 h 489"/>
                <a:gd name="T4" fmla="*/ 0 w 1459"/>
                <a:gd name="T5" fmla="*/ 238 h 489"/>
                <a:gd name="T6" fmla="*/ 1459 w 1459"/>
                <a:gd name="T7" fmla="*/ 489 h 48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459"/>
                <a:gd name="T13" fmla="*/ 0 h 489"/>
                <a:gd name="T14" fmla="*/ 1459 w 1459"/>
                <a:gd name="T15" fmla="*/ 489 h 48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459" h="489">
                  <a:moveTo>
                    <a:pt x="1459" y="489"/>
                  </a:moveTo>
                  <a:lnTo>
                    <a:pt x="1019" y="0"/>
                  </a:lnTo>
                  <a:lnTo>
                    <a:pt x="0" y="238"/>
                  </a:lnTo>
                  <a:lnTo>
                    <a:pt x="1459" y="489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141" name="Freeform 25"/>
            <p:cNvSpPr>
              <a:spLocks noChangeArrowheads="1"/>
            </p:cNvSpPr>
            <p:nvPr/>
          </p:nvSpPr>
          <p:spPr bwMode="auto">
            <a:xfrm rot="16200000">
              <a:off x="7689317" y="5293452"/>
              <a:ext cx="1837580" cy="1301043"/>
            </a:xfrm>
            <a:custGeom>
              <a:avLst/>
              <a:gdLst>
                <a:gd name="T0" fmla="*/ 1019 w 1164"/>
                <a:gd name="T1" fmla="*/ 586 h 824"/>
                <a:gd name="T2" fmla="*/ 1164 w 1164"/>
                <a:gd name="T3" fmla="*/ 0 h 824"/>
                <a:gd name="T4" fmla="*/ 0 w 1164"/>
                <a:gd name="T5" fmla="*/ 824 h 824"/>
                <a:gd name="T6" fmla="*/ 1019 w 1164"/>
                <a:gd name="T7" fmla="*/ 586 h 82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64"/>
                <a:gd name="T13" fmla="*/ 0 h 824"/>
                <a:gd name="T14" fmla="*/ 1164 w 1164"/>
                <a:gd name="T15" fmla="*/ 824 h 82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64" h="824">
                  <a:moveTo>
                    <a:pt x="1019" y="586"/>
                  </a:moveTo>
                  <a:lnTo>
                    <a:pt x="1164" y="0"/>
                  </a:lnTo>
                  <a:lnTo>
                    <a:pt x="0" y="824"/>
                  </a:lnTo>
                  <a:lnTo>
                    <a:pt x="1019" y="586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142" name="Freeform 26"/>
            <p:cNvSpPr>
              <a:spLocks noChangeArrowheads="1"/>
            </p:cNvSpPr>
            <p:nvPr/>
          </p:nvSpPr>
          <p:spPr bwMode="auto">
            <a:xfrm rot="16200000">
              <a:off x="6969323" y="5419767"/>
              <a:ext cx="1837580" cy="1048413"/>
            </a:xfrm>
            <a:custGeom>
              <a:avLst/>
              <a:gdLst>
                <a:gd name="T0" fmla="*/ 0 w 1164"/>
                <a:gd name="T1" fmla="*/ 664 h 664"/>
                <a:gd name="T2" fmla="*/ 0 w 1164"/>
                <a:gd name="T3" fmla="*/ 0 h 664"/>
                <a:gd name="T4" fmla="*/ 1164 w 1164"/>
                <a:gd name="T5" fmla="*/ 376 h 664"/>
                <a:gd name="T6" fmla="*/ 0 w 1164"/>
                <a:gd name="T7" fmla="*/ 664 h 66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64"/>
                <a:gd name="T13" fmla="*/ 0 h 664"/>
                <a:gd name="T14" fmla="*/ 1164 w 1164"/>
                <a:gd name="T15" fmla="*/ 664 h 66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64" h="664">
                  <a:moveTo>
                    <a:pt x="0" y="664"/>
                  </a:moveTo>
                  <a:lnTo>
                    <a:pt x="0" y="0"/>
                  </a:lnTo>
                  <a:lnTo>
                    <a:pt x="1164" y="376"/>
                  </a:lnTo>
                  <a:lnTo>
                    <a:pt x="0" y="664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143" name="Freeform 27"/>
            <p:cNvSpPr>
              <a:spLocks noChangeArrowheads="1"/>
            </p:cNvSpPr>
            <p:nvPr/>
          </p:nvSpPr>
          <p:spPr bwMode="auto">
            <a:xfrm rot="16200000">
              <a:off x="7979802" y="5737094"/>
              <a:ext cx="1360820" cy="890520"/>
            </a:xfrm>
            <a:custGeom>
              <a:avLst/>
              <a:gdLst>
                <a:gd name="T0" fmla="*/ 0 w 862"/>
                <a:gd name="T1" fmla="*/ 564 h 564"/>
                <a:gd name="T2" fmla="*/ 0 w 862"/>
                <a:gd name="T3" fmla="*/ 0 h 564"/>
                <a:gd name="T4" fmla="*/ 862 w 862"/>
                <a:gd name="T5" fmla="*/ 392 h 564"/>
                <a:gd name="T6" fmla="*/ 0 w 862"/>
                <a:gd name="T7" fmla="*/ 564 h 56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62"/>
                <a:gd name="T13" fmla="*/ 0 h 564"/>
                <a:gd name="T14" fmla="*/ 862 w 862"/>
                <a:gd name="T15" fmla="*/ 564 h 56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62" h="564">
                  <a:moveTo>
                    <a:pt x="0" y="564"/>
                  </a:moveTo>
                  <a:lnTo>
                    <a:pt x="0" y="0"/>
                  </a:lnTo>
                  <a:lnTo>
                    <a:pt x="862" y="392"/>
                  </a:lnTo>
                  <a:lnTo>
                    <a:pt x="0" y="564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144" name="Freeform 28"/>
            <p:cNvSpPr>
              <a:spLocks noChangeArrowheads="1"/>
            </p:cNvSpPr>
            <p:nvPr/>
          </p:nvSpPr>
          <p:spPr bwMode="auto">
            <a:xfrm rot="16200000">
              <a:off x="7320643" y="5349512"/>
              <a:ext cx="1930723" cy="1095781"/>
            </a:xfrm>
            <a:custGeom>
              <a:avLst/>
              <a:gdLst>
                <a:gd name="T0" fmla="*/ 0 w 1223"/>
                <a:gd name="T1" fmla="*/ 302 h 694"/>
                <a:gd name="T2" fmla="*/ 1223 w 1223"/>
                <a:gd name="T3" fmla="*/ 0 h 694"/>
                <a:gd name="T4" fmla="*/ 862 w 1223"/>
                <a:gd name="T5" fmla="*/ 694 h 694"/>
                <a:gd name="T6" fmla="*/ 0 w 1223"/>
                <a:gd name="T7" fmla="*/ 302 h 69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23"/>
                <a:gd name="T13" fmla="*/ 0 h 694"/>
                <a:gd name="T14" fmla="*/ 1223 w 1223"/>
                <a:gd name="T15" fmla="*/ 694 h 69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23" h="694">
                  <a:moveTo>
                    <a:pt x="0" y="302"/>
                  </a:moveTo>
                  <a:lnTo>
                    <a:pt x="1223" y="0"/>
                  </a:lnTo>
                  <a:lnTo>
                    <a:pt x="862" y="694"/>
                  </a:lnTo>
                  <a:lnTo>
                    <a:pt x="0" y="302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145" name="Freeform 29"/>
            <p:cNvSpPr>
              <a:spLocks noChangeArrowheads="1"/>
            </p:cNvSpPr>
            <p:nvPr/>
          </p:nvSpPr>
          <p:spPr bwMode="auto">
            <a:xfrm rot="16200000">
              <a:off x="9927369" y="5289416"/>
              <a:ext cx="751450" cy="2395244"/>
            </a:xfrm>
            <a:custGeom>
              <a:avLst/>
              <a:gdLst>
                <a:gd name="T0" fmla="*/ 0 w 476"/>
                <a:gd name="T1" fmla="*/ 1517 h 1517"/>
                <a:gd name="T2" fmla="*/ 0 w 476"/>
                <a:gd name="T3" fmla="*/ 0 h 1517"/>
                <a:gd name="T4" fmla="*/ 476 w 476"/>
                <a:gd name="T5" fmla="*/ 1031 h 1517"/>
                <a:gd name="T6" fmla="*/ 0 w 476"/>
                <a:gd name="T7" fmla="*/ 1517 h 151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76"/>
                <a:gd name="T13" fmla="*/ 0 h 1517"/>
                <a:gd name="T14" fmla="*/ 476 w 476"/>
                <a:gd name="T15" fmla="*/ 1517 h 151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76" h="1517">
                  <a:moveTo>
                    <a:pt x="0" y="1517"/>
                  </a:moveTo>
                  <a:lnTo>
                    <a:pt x="0" y="0"/>
                  </a:lnTo>
                  <a:lnTo>
                    <a:pt x="476" y="1031"/>
                  </a:lnTo>
                  <a:lnTo>
                    <a:pt x="0" y="1517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146" name="Freeform 30"/>
            <p:cNvSpPr>
              <a:spLocks noChangeArrowheads="1"/>
            </p:cNvSpPr>
            <p:nvPr/>
          </p:nvSpPr>
          <p:spPr bwMode="auto">
            <a:xfrm rot="16200000">
              <a:off x="8708567" y="4837977"/>
              <a:ext cx="2421691" cy="1627882"/>
            </a:xfrm>
            <a:custGeom>
              <a:avLst/>
              <a:gdLst>
                <a:gd name="T0" fmla="*/ 0 w 1534"/>
                <a:gd name="T1" fmla="*/ 0 h 1031"/>
                <a:gd name="T2" fmla="*/ 1534 w 1534"/>
                <a:gd name="T3" fmla="*/ 264 h 1031"/>
                <a:gd name="T4" fmla="*/ 476 w 1534"/>
                <a:gd name="T5" fmla="*/ 1031 h 1031"/>
                <a:gd name="T6" fmla="*/ 0 w 1534"/>
                <a:gd name="T7" fmla="*/ 0 h 103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534"/>
                <a:gd name="T13" fmla="*/ 0 h 1031"/>
                <a:gd name="T14" fmla="*/ 1534 w 1534"/>
                <a:gd name="T15" fmla="*/ 1031 h 103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534" h="1031">
                  <a:moveTo>
                    <a:pt x="0" y="0"/>
                  </a:moveTo>
                  <a:lnTo>
                    <a:pt x="1534" y="264"/>
                  </a:lnTo>
                  <a:lnTo>
                    <a:pt x="476" y="10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147" name="Freeform 31"/>
            <p:cNvSpPr>
              <a:spLocks noChangeArrowheads="1"/>
            </p:cNvSpPr>
            <p:nvPr/>
          </p:nvSpPr>
          <p:spPr bwMode="auto">
            <a:xfrm rot="16200000">
              <a:off x="11113939" y="5730728"/>
              <a:ext cx="751450" cy="1512620"/>
            </a:xfrm>
            <a:custGeom>
              <a:avLst/>
              <a:gdLst>
                <a:gd name="T0" fmla="*/ 476 w 476"/>
                <a:gd name="T1" fmla="*/ 0 h 958"/>
                <a:gd name="T2" fmla="*/ 411 w 476"/>
                <a:gd name="T3" fmla="*/ 958 h 958"/>
                <a:gd name="T4" fmla="*/ 0 w 476"/>
                <a:gd name="T5" fmla="*/ 486 h 958"/>
                <a:gd name="T6" fmla="*/ 476 w 476"/>
                <a:gd name="T7" fmla="*/ 0 h 95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76"/>
                <a:gd name="T13" fmla="*/ 0 h 958"/>
                <a:gd name="T14" fmla="*/ 476 w 476"/>
                <a:gd name="T15" fmla="*/ 958 h 95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76" h="958">
                  <a:moveTo>
                    <a:pt x="476" y="0"/>
                  </a:moveTo>
                  <a:lnTo>
                    <a:pt x="411" y="958"/>
                  </a:lnTo>
                  <a:lnTo>
                    <a:pt x="0" y="486"/>
                  </a:lnTo>
                  <a:lnTo>
                    <a:pt x="476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148" name="Freeform 32"/>
            <p:cNvSpPr>
              <a:spLocks noChangeArrowheads="1"/>
            </p:cNvSpPr>
            <p:nvPr/>
          </p:nvSpPr>
          <p:spPr bwMode="auto">
            <a:xfrm rot="16200000">
              <a:off x="10943442" y="4911394"/>
              <a:ext cx="1092445" cy="1512620"/>
            </a:xfrm>
            <a:custGeom>
              <a:avLst/>
              <a:gdLst>
                <a:gd name="T0" fmla="*/ 65 w 692"/>
                <a:gd name="T1" fmla="*/ 0 h 958"/>
                <a:gd name="T2" fmla="*/ 692 w 692"/>
                <a:gd name="T3" fmla="*/ 958 h 958"/>
                <a:gd name="T4" fmla="*/ 0 w 692"/>
                <a:gd name="T5" fmla="*/ 958 h 958"/>
                <a:gd name="T6" fmla="*/ 65 w 692"/>
                <a:gd name="T7" fmla="*/ 0 h 95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92"/>
                <a:gd name="T13" fmla="*/ 0 h 958"/>
                <a:gd name="T14" fmla="*/ 692 w 692"/>
                <a:gd name="T15" fmla="*/ 958 h 95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92" h="958">
                  <a:moveTo>
                    <a:pt x="65" y="0"/>
                  </a:moveTo>
                  <a:lnTo>
                    <a:pt x="692" y="958"/>
                  </a:lnTo>
                  <a:lnTo>
                    <a:pt x="0" y="958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149" name="Freeform 33"/>
            <p:cNvSpPr>
              <a:spLocks noChangeArrowheads="1"/>
            </p:cNvSpPr>
            <p:nvPr/>
          </p:nvSpPr>
          <p:spPr bwMode="auto">
            <a:xfrm rot="16200000">
              <a:off x="10495098" y="4360436"/>
              <a:ext cx="1989133" cy="1512620"/>
            </a:xfrm>
            <a:custGeom>
              <a:avLst/>
              <a:gdLst>
                <a:gd name="T0" fmla="*/ 0 w 1260"/>
                <a:gd name="T1" fmla="*/ 0 h 958"/>
                <a:gd name="T2" fmla="*/ 1260 w 1260"/>
                <a:gd name="T3" fmla="*/ 958 h 958"/>
                <a:gd name="T4" fmla="*/ 627 w 1260"/>
                <a:gd name="T5" fmla="*/ 958 h 958"/>
                <a:gd name="T6" fmla="*/ 0 w 1260"/>
                <a:gd name="T7" fmla="*/ 0 h 95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60"/>
                <a:gd name="T13" fmla="*/ 0 h 958"/>
                <a:gd name="T14" fmla="*/ 1260 w 1260"/>
                <a:gd name="T15" fmla="*/ 958 h 95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60" h="958">
                  <a:moveTo>
                    <a:pt x="0" y="0"/>
                  </a:moveTo>
                  <a:lnTo>
                    <a:pt x="1260" y="958"/>
                  </a:lnTo>
                  <a:lnTo>
                    <a:pt x="627" y="95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150" name="Freeform 34"/>
            <p:cNvSpPr>
              <a:spLocks noChangeArrowheads="1"/>
            </p:cNvSpPr>
            <p:nvPr/>
          </p:nvSpPr>
          <p:spPr bwMode="auto">
            <a:xfrm rot="16200000">
              <a:off x="10431951" y="4297288"/>
              <a:ext cx="2115427" cy="1512620"/>
            </a:xfrm>
            <a:custGeom>
              <a:avLst/>
              <a:gdLst>
                <a:gd name="T0" fmla="*/ 1260 w 1340"/>
                <a:gd name="T1" fmla="*/ 958 h 958"/>
                <a:gd name="T2" fmla="*/ 1340 w 1340"/>
                <a:gd name="T3" fmla="*/ 113 h 958"/>
                <a:gd name="T4" fmla="*/ 0 w 1340"/>
                <a:gd name="T5" fmla="*/ 0 h 958"/>
                <a:gd name="T6" fmla="*/ 1260 w 1340"/>
                <a:gd name="T7" fmla="*/ 958 h 95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340"/>
                <a:gd name="T13" fmla="*/ 0 h 958"/>
                <a:gd name="T14" fmla="*/ 1340 w 1340"/>
                <a:gd name="T15" fmla="*/ 958 h 95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340" h="958">
                  <a:moveTo>
                    <a:pt x="1260" y="958"/>
                  </a:moveTo>
                  <a:lnTo>
                    <a:pt x="1340" y="113"/>
                  </a:lnTo>
                  <a:lnTo>
                    <a:pt x="0" y="0"/>
                  </a:lnTo>
                  <a:lnTo>
                    <a:pt x="1260" y="958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151" name="Freeform 35"/>
            <p:cNvSpPr>
              <a:spLocks noChangeArrowheads="1"/>
            </p:cNvSpPr>
            <p:nvPr/>
          </p:nvSpPr>
          <p:spPr bwMode="auto">
            <a:xfrm rot="16200000">
              <a:off x="9159328" y="4358867"/>
              <a:ext cx="2115427" cy="1389463"/>
            </a:xfrm>
            <a:custGeom>
              <a:avLst/>
              <a:gdLst>
                <a:gd name="T0" fmla="*/ 1058 w 1340"/>
                <a:gd name="T1" fmla="*/ 0 h 880"/>
                <a:gd name="T2" fmla="*/ 0 w 1340"/>
                <a:gd name="T3" fmla="*/ 767 h 880"/>
                <a:gd name="T4" fmla="*/ 1340 w 1340"/>
                <a:gd name="T5" fmla="*/ 880 h 880"/>
                <a:gd name="T6" fmla="*/ 1058 w 1340"/>
                <a:gd name="T7" fmla="*/ 0 h 88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340"/>
                <a:gd name="T13" fmla="*/ 0 h 880"/>
                <a:gd name="T14" fmla="*/ 1340 w 1340"/>
                <a:gd name="T15" fmla="*/ 880 h 88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340" h="880">
                  <a:moveTo>
                    <a:pt x="1058" y="0"/>
                  </a:moveTo>
                  <a:lnTo>
                    <a:pt x="0" y="767"/>
                  </a:lnTo>
                  <a:lnTo>
                    <a:pt x="1340" y="880"/>
                  </a:lnTo>
                  <a:lnTo>
                    <a:pt x="1058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152" name="Freeform 36"/>
            <p:cNvSpPr>
              <a:spLocks noChangeArrowheads="1"/>
            </p:cNvSpPr>
            <p:nvPr/>
          </p:nvSpPr>
          <p:spPr bwMode="auto">
            <a:xfrm rot="16200000">
              <a:off x="9561127" y="2777796"/>
              <a:ext cx="1624459" cy="1702092"/>
            </a:xfrm>
            <a:custGeom>
              <a:avLst/>
              <a:gdLst>
                <a:gd name="T0" fmla="*/ 0 w 1029"/>
                <a:gd name="T1" fmla="*/ 0 h 1078"/>
                <a:gd name="T2" fmla="*/ 1029 w 1029"/>
                <a:gd name="T3" fmla="*/ 1078 h 1078"/>
                <a:gd name="T4" fmla="*/ 282 w 1029"/>
                <a:gd name="T5" fmla="*/ 880 h 1078"/>
                <a:gd name="T6" fmla="*/ 0 w 1029"/>
                <a:gd name="T7" fmla="*/ 0 h 107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29"/>
                <a:gd name="T13" fmla="*/ 0 h 1078"/>
                <a:gd name="T14" fmla="*/ 1029 w 1029"/>
                <a:gd name="T15" fmla="*/ 1078 h 107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29" h="1078">
                  <a:moveTo>
                    <a:pt x="0" y="0"/>
                  </a:moveTo>
                  <a:lnTo>
                    <a:pt x="1029" y="1078"/>
                  </a:lnTo>
                  <a:lnTo>
                    <a:pt x="282" y="8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153" name="Freeform 37"/>
            <p:cNvSpPr>
              <a:spLocks noChangeArrowheads="1"/>
            </p:cNvSpPr>
            <p:nvPr/>
          </p:nvSpPr>
          <p:spPr bwMode="auto">
            <a:xfrm rot="16200000">
              <a:off x="9125341" y="2342010"/>
              <a:ext cx="1624459" cy="2573665"/>
            </a:xfrm>
            <a:custGeom>
              <a:avLst/>
              <a:gdLst>
                <a:gd name="T0" fmla="*/ 0 w 1029"/>
                <a:gd name="T1" fmla="*/ 552 h 1630"/>
                <a:gd name="T2" fmla="*/ 598 w 1029"/>
                <a:gd name="T3" fmla="*/ 0 h 1630"/>
                <a:gd name="T4" fmla="*/ 1029 w 1029"/>
                <a:gd name="T5" fmla="*/ 1630 h 1630"/>
                <a:gd name="T6" fmla="*/ 0 w 1029"/>
                <a:gd name="T7" fmla="*/ 552 h 163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29"/>
                <a:gd name="T13" fmla="*/ 0 h 1630"/>
                <a:gd name="T14" fmla="*/ 1029 w 1029"/>
                <a:gd name="T15" fmla="*/ 1630 h 163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29" h="1630">
                  <a:moveTo>
                    <a:pt x="0" y="552"/>
                  </a:moveTo>
                  <a:lnTo>
                    <a:pt x="598" y="0"/>
                  </a:lnTo>
                  <a:lnTo>
                    <a:pt x="1029" y="1630"/>
                  </a:lnTo>
                  <a:lnTo>
                    <a:pt x="0" y="552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154" name="Freeform 38"/>
            <p:cNvSpPr>
              <a:spLocks noChangeArrowheads="1"/>
            </p:cNvSpPr>
            <p:nvPr/>
          </p:nvSpPr>
          <p:spPr bwMode="auto">
            <a:xfrm rot="16200000">
              <a:off x="9451338" y="1746912"/>
              <a:ext cx="972464" cy="2573665"/>
            </a:xfrm>
            <a:custGeom>
              <a:avLst/>
              <a:gdLst>
                <a:gd name="T0" fmla="*/ 0 w 616"/>
                <a:gd name="T1" fmla="*/ 0 h 1630"/>
                <a:gd name="T2" fmla="*/ 616 w 616"/>
                <a:gd name="T3" fmla="*/ 398 h 1630"/>
                <a:gd name="T4" fmla="*/ 431 w 616"/>
                <a:gd name="T5" fmla="*/ 1630 h 1630"/>
                <a:gd name="T6" fmla="*/ 0 w 616"/>
                <a:gd name="T7" fmla="*/ 0 h 163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16"/>
                <a:gd name="T13" fmla="*/ 0 h 1630"/>
                <a:gd name="T14" fmla="*/ 616 w 616"/>
                <a:gd name="T15" fmla="*/ 1630 h 163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16" h="1630">
                  <a:moveTo>
                    <a:pt x="0" y="0"/>
                  </a:moveTo>
                  <a:lnTo>
                    <a:pt x="616" y="398"/>
                  </a:lnTo>
                  <a:lnTo>
                    <a:pt x="431" y="16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155" name="Freeform 39"/>
            <p:cNvSpPr>
              <a:spLocks noChangeArrowheads="1"/>
            </p:cNvSpPr>
            <p:nvPr/>
          </p:nvSpPr>
          <p:spPr bwMode="auto">
            <a:xfrm rot="16200000">
              <a:off x="10739806" y="2489718"/>
              <a:ext cx="1678134" cy="1334200"/>
            </a:xfrm>
            <a:custGeom>
              <a:avLst/>
              <a:gdLst>
                <a:gd name="T0" fmla="*/ 0 w 1063"/>
                <a:gd name="T1" fmla="*/ 0 h 845"/>
                <a:gd name="T2" fmla="*/ 1063 w 1063"/>
                <a:gd name="T3" fmla="*/ 845 h 845"/>
                <a:gd name="T4" fmla="*/ 747 w 1063"/>
                <a:gd name="T5" fmla="*/ 198 h 845"/>
                <a:gd name="T6" fmla="*/ 0 w 1063"/>
                <a:gd name="T7" fmla="*/ 0 h 84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63"/>
                <a:gd name="T13" fmla="*/ 0 h 845"/>
                <a:gd name="T14" fmla="*/ 1063 w 1063"/>
                <a:gd name="T15" fmla="*/ 845 h 84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63" h="845">
                  <a:moveTo>
                    <a:pt x="0" y="0"/>
                  </a:moveTo>
                  <a:lnTo>
                    <a:pt x="1063" y="845"/>
                  </a:lnTo>
                  <a:lnTo>
                    <a:pt x="747" y="19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156" name="Freeform 40"/>
            <p:cNvSpPr>
              <a:spLocks noChangeArrowheads="1"/>
            </p:cNvSpPr>
            <p:nvPr/>
          </p:nvSpPr>
          <p:spPr bwMode="auto">
            <a:xfrm rot="16200000">
              <a:off x="10676659" y="2552865"/>
              <a:ext cx="1804428" cy="1334200"/>
            </a:xfrm>
            <a:custGeom>
              <a:avLst/>
              <a:gdLst>
                <a:gd name="T0" fmla="*/ 0 w 1143"/>
                <a:gd name="T1" fmla="*/ 845 h 845"/>
                <a:gd name="T2" fmla="*/ 1143 w 1143"/>
                <a:gd name="T3" fmla="*/ 845 h 845"/>
                <a:gd name="T4" fmla="*/ 80 w 1143"/>
                <a:gd name="T5" fmla="*/ 0 h 845"/>
                <a:gd name="T6" fmla="*/ 0 w 1143"/>
                <a:gd name="T7" fmla="*/ 845 h 84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43"/>
                <a:gd name="T13" fmla="*/ 0 h 845"/>
                <a:gd name="T14" fmla="*/ 1143 w 1143"/>
                <a:gd name="T15" fmla="*/ 845 h 84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43" h="845">
                  <a:moveTo>
                    <a:pt x="0" y="845"/>
                  </a:moveTo>
                  <a:lnTo>
                    <a:pt x="1143" y="845"/>
                  </a:lnTo>
                  <a:lnTo>
                    <a:pt x="80" y="0"/>
                  </a:lnTo>
                  <a:lnTo>
                    <a:pt x="0" y="845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157" name="Freeform 43"/>
            <p:cNvSpPr>
              <a:spLocks noChangeArrowheads="1"/>
            </p:cNvSpPr>
            <p:nvPr/>
          </p:nvSpPr>
          <p:spPr bwMode="auto">
            <a:xfrm rot="16200000">
              <a:off x="8182621" y="4492335"/>
              <a:ext cx="446766" cy="530522"/>
            </a:xfrm>
            <a:custGeom>
              <a:avLst/>
              <a:gdLst>
                <a:gd name="T0" fmla="*/ 136 w 283"/>
                <a:gd name="T1" fmla="*/ 0 h 336"/>
                <a:gd name="T2" fmla="*/ 0 w 283"/>
                <a:gd name="T3" fmla="*/ 336 h 336"/>
                <a:gd name="T4" fmla="*/ 283 w 283"/>
                <a:gd name="T5" fmla="*/ 190 h 336"/>
                <a:gd name="T6" fmla="*/ 136 w 283"/>
                <a:gd name="T7" fmla="*/ 0 h 33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83"/>
                <a:gd name="T13" fmla="*/ 0 h 336"/>
                <a:gd name="T14" fmla="*/ 283 w 283"/>
                <a:gd name="T15" fmla="*/ 336 h 3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83" h="336">
                  <a:moveTo>
                    <a:pt x="136" y="0"/>
                  </a:moveTo>
                  <a:lnTo>
                    <a:pt x="0" y="336"/>
                  </a:lnTo>
                  <a:lnTo>
                    <a:pt x="283" y="190"/>
                  </a:lnTo>
                  <a:lnTo>
                    <a:pt x="136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158" name="Freeform 44"/>
            <p:cNvSpPr>
              <a:spLocks noChangeArrowheads="1"/>
            </p:cNvSpPr>
            <p:nvPr/>
          </p:nvSpPr>
          <p:spPr bwMode="auto">
            <a:xfrm rot="16200000">
              <a:off x="8385514" y="4589440"/>
              <a:ext cx="446766" cy="336313"/>
            </a:xfrm>
            <a:custGeom>
              <a:avLst/>
              <a:gdLst>
                <a:gd name="T0" fmla="*/ 0 w 283"/>
                <a:gd name="T1" fmla="*/ 146 h 213"/>
                <a:gd name="T2" fmla="*/ 278 w 283"/>
                <a:gd name="T3" fmla="*/ 213 h 213"/>
                <a:gd name="T4" fmla="*/ 283 w 283"/>
                <a:gd name="T5" fmla="*/ 0 h 213"/>
                <a:gd name="T6" fmla="*/ 0 w 283"/>
                <a:gd name="T7" fmla="*/ 146 h 21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83"/>
                <a:gd name="T13" fmla="*/ 0 h 213"/>
                <a:gd name="T14" fmla="*/ 283 w 283"/>
                <a:gd name="T15" fmla="*/ 213 h 21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83" h="213">
                  <a:moveTo>
                    <a:pt x="0" y="146"/>
                  </a:moveTo>
                  <a:lnTo>
                    <a:pt x="278" y="213"/>
                  </a:lnTo>
                  <a:lnTo>
                    <a:pt x="283" y="0"/>
                  </a:lnTo>
                  <a:lnTo>
                    <a:pt x="0" y="146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159" name="Freeform 45"/>
            <p:cNvSpPr>
              <a:spLocks noChangeArrowheads="1"/>
            </p:cNvSpPr>
            <p:nvPr/>
          </p:nvSpPr>
          <p:spPr bwMode="auto">
            <a:xfrm rot="16200000">
              <a:off x="11548927" y="6165716"/>
              <a:ext cx="648837" cy="745258"/>
            </a:xfrm>
            <a:custGeom>
              <a:avLst/>
              <a:gdLst>
                <a:gd name="T0" fmla="*/ 411 w 411"/>
                <a:gd name="T1" fmla="*/ 472 h 472"/>
                <a:gd name="T2" fmla="*/ 0 w 411"/>
                <a:gd name="T3" fmla="*/ 472 h 472"/>
                <a:gd name="T4" fmla="*/ 0 w 411"/>
                <a:gd name="T5" fmla="*/ 0 h 472"/>
                <a:gd name="T6" fmla="*/ 411 w 411"/>
                <a:gd name="T7" fmla="*/ 472 h 47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11"/>
                <a:gd name="T13" fmla="*/ 0 h 472"/>
                <a:gd name="T14" fmla="*/ 411 w 411"/>
                <a:gd name="T15" fmla="*/ 472 h 47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11" h="472">
                  <a:moveTo>
                    <a:pt x="411" y="472"/>
                  </a:moveTo>
                  <a:lnTo>
                    <a:pt x="0" y="472"/>
                  </a:lnTo>
                  <a:lnTo>
                    <a:pt x="0" y="0"/>
                  </a:lnTo>
                  <a:lnTo>
                    <a:pt x="411" y="472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160" name="Freeform 46"/>
            <p:cNvSpPr>
              <a:spLocks noChangeArrowheads="1"/>
            </p:cNvSpPr>
            <p:nvPr/>
          </p:nvSpPr>
          <p:spPr bwMode="auto">
            <a:xfrm rot="16200000">
              <a:off x="7904889" y="5245343"/>
              <a:ext cx="2421691" cy="813151"/>
            </a:xfrm>
            <a:custGeom>
              <a:avLst/>
              <a:gdLst>
                <a:gd name="T0" fmla="*/ 1534 w 1534"/>
                <a:gd name="T1" fmla="*/ 515 h 515"/>
                <a:gd name="T2" fmla="*/ 1071 w 1534"/>
                <a:gd name="T3" fmla="*/ 0 h 515"/>
                <a:gd name="T4" fmla="*/ 0 w 1534"/>
                <a:gd name="T5" fmla="*/ 251 h 515"/>
                <a:gd name="T6" fmla="*/ 1534 w 1534"/>
                <a:gd name="T7" fmla="*/ 515 h 51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534"/>
                <a:gd name="T13" fmla="*/ 0 h 515"/>
                <a:gd name="T14" fmla="*/ 1534 w 1534"/>
                <a:gd name="T15" fmla="*/ 515 h 51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534" h="515">
                  <a:moveTo>
                    <a:pt x="1534" y="515"/>
                  </a:moveTo>
                  <a:lnTo>
                    <a:pt x="1071" y="0"/>
                  </a:lnTo>
                  <a:lnTo>
                    <a:pt x="0" y="251"/>
                  </a:lnTo>
                  <a:lnTo>
                    <a:pt x="1534" y="515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161" name="Freeform 47"/>
            <p:cNvSpPr>
              <a:spLocks noChangeArrowheads="1"/>
            </p:cNvSpPr>
            <p:nvPr/>
          </p:nvSpPr>
          <p:spPr bwMode="auto">
            <a:xfrm rot="16200000">
              <a:off x="7456431" y="5213723"/>
              <a:ext cx="1930723" cy="1367358"/>
            </a:xfrm>
            <a:custGeom>
              <a:avLst/>
              <a:gdLst>
                <a:gd name="T0" fmla="*/ 1071 w 1223"/>
                <a:gd name="T1" fmla="*/ 615 h 866"/>
                <a:gd name="T2" fmla="*/ 1223 w 1223"/>
                <a:gd name="T3" fmla="*/ 0 h 866"/>
                <a:gd name="T4" fmla="*/ 0 w 1223"/>
                <a:gd name="T5" fmla="*/ 866 h 866"/>
                <a:gd name="T6" fmla="*/ 1071 w 1223"/>
                <a:gd name="T7" fmla="*/ 615 h 86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23"/>
                <a:gd name="T13" fmla="*/ 0 h 866"/>
                <a:gd name="T14" fmla="*/ 1223 w 1223"/>
                <a:gd name="T15" fmla="*/ 866 h 86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23" h="866">
                  <a:moveTo>
                    <a:pt x="1071" y="615"/>
                  </a:moveTo>
                  <a:lnTo>
                    <a:pt x="1223" y="0"/>
                  </a:lnTo>
                  <a:lnTo>
                    <a:pt x="0" y="866"/>
                  </a:lnTo>
                  <a:lnTo>
                    <a:pt x="1071" y="615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162" name="Freeform 48"/>
            <p:cNvSpPr>
              <a:spLocks noChangeArrowheads="1"/>
            </p:cNvSpPr>
            <p:nvPr/>
          </p:nvSpPr>
          <p:spPr bwMode="auto">
            <a:xfrm rot="16200000">
              <a:off x="6721500" y="5346354"/>
              <a:ext cx="1930723" cy="1102097"/>
            </a:xfrm>
            <a:custGeom>
              <a:avLst/>
              <a:gdLst>
                <a:gd name="T0" fmla="*/ 0 w 1223"/>
                <a:gd name="T1" fmla="*/ 698 h 698"/>
                <a:gd name="T2" fmla="*/ 0 w 1223"/>
                <a:gd name="T3" fmla="*/ 0 h 698"/>
                <a:gd name="T4" fmla="*/ 1223 w 1223"/>
                <a:gd name="T5" fmla="*/ 396 h 698"/>
                <a:gd name="T6" fmla="*/ 0 w 1223"/>
                <a:gd name="T7" fmla="*/ 698 h 69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23"/>
                <a:gd name="T13" fmla="*/ 0 h 698"/>
                <a:gd name="T14" fmla="*/ 1223 w 1223"/>
                <a:gd name="T15" fmla="*/ 698 h 69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23" h="698">
                  <a:moveTo>
                    <a:pt x="0" y="698"/>
                  </a:moveTo>
                  <a:lnTo>
                    <a:pt x="0" y="0"/>
                  </a:lnTo>
                  <a:lnTo>
                    <a:pt x="1223" y="396"/>
                  </a:lnTo>
                  <a:lnTo>
                    <a:pt x="0" y="698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163" name="Freeform 71"/>
            <p:cNvSpPr>
              <a:spLocks noChangeArrowheads="1"/>
            </p:cNvSpPr>
            <p:nvPr/>
          </p:nvSpPr>
          <p:spPr bwMode="auto">
            <a:xfrm rot="16200000">
              <a:off x="8597081" y="2578212"/>
              <a:ext cx="325207" cy="255788"/>
            </a:xfrm>
            <a:custGeom>
              <a:avLst/>
              <a:gdLst>
                <a:gd name="T0" fmla="*/ 99 w 206"/>
                <a:gd name="T1" fmla="*/ 0 h 162"/>
                <a:gd name="T2" fmla="*/ 0 w 206"/>
                <a:gd name="T3" fmla="*/ 162 h 162"/>
                <a:gd name="T4" fmla="*/ 206 w 206"/>
                <a:gd name="T5" fmla="*/ 117 h 162"/>
                <a:gd name="T6" fmla="*/ 99 w 206"/>
                <a:gd name="T7" fmla="*/ 0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06"/>
                <a:gd name="T13" fmla="*/ 0 h 162"/>
                <a:gd name="T14" fmla="*/ 206 w 206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06" h="162">
                  <a:moveTo>
                    <a:pt x="99" y="0"/>
                  </a:moveTo>
                  <a:lnTo>
                    <a:pt x="0" y="162"/>
                  </a:lnTo>
                  <a:lnTo>
                    <a:pt x="206" y="117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164" name="Freeform 72"/>
            <p:cNvSpPr>
              <a:spLocks noChangeArrowheads="1"/>
            </p:cNvSpPr>
            <p:nvPr/>
          </p:nvSpPr>
          <p:spPr bwMode="auto">
            <a:xfrm rot="16200000">
              <a:off x="8747869" y="2612159"/>
              <a:ext cx="325207" cy="187893"/>
            </a:xfrm>
            <a:custGeom>
              <a:avLst/>
              <a:gdLst>
                <a:gd name="T0" fmla="*/ 0 w 206"/>
                <a:gd name="T1" fmla="*/ 45 h 119"/>
                <a:gd name="T2" fmla="*/ 167 w 206"/>
                <a:gd name="T3" fmla="*/ 119 h 119"/>
                <a:gd name="T4" fmla="*/ 206 w 206"/>
                <a:gd name="T5" fmla="*/ 0 h 119"/>
                <a:gd name="T6" fmla="*/ 0 w 206"/>
                <a:gd name="T7" fmla="*/ 45 h 11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06"/>
                <a:gd name="T13" fmla="*/ 0 h 119"/>
                <a:gd name="T14" fmla="*/ 206 w 206"/>
                <a:gd name="T15" fmla="*/ 119 h 11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06" h="119">
                  <a:moveTo>
                    <a:pt x="0" y="45"/>
                  </a:moveTo>
                  <a:lnTo>
                    <a:pt x="167" y="119"/>
                  </a:lnTo>
                  <a:lnTo>
                    <a:pt x="206" y="0"/>
                  </a:lnTo>
                  <a:lnTo>
                    <a:pt x="0" y="45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165" name="Oval 95"/>
            <p:cNvSpPr>
              <a:spLocks noChangeArrowheads="1"/>
            </p:cNvSpPr>
            <p:nvPr/>
          </p:nvSpPr>
          <p:spPr bwMode="auto">
            <a:xfrm rot="16200000">
              <a:off x="11249670" y="2980789"/>
              <a:ext cx="58412" cy="77367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166" name="Oval 96"/>
            <p:cNvSpPr>
              <a:spLocks noChangeArrowheads="1"/>
            </p:cNvSpPr>
            <p:nvPr/>
          </p:nvSpPr>
          <p:spPr bwMode="auto">
            <a:xfrm rot="16200000">
              <a:off x="10948883" y="4096125"/>
              <a:ext cx="56832" cy="77367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167" name="Oval 97"/>
            <p:cNvSpPr>
              <a:spLocks noChangeArrowheads="1"/>
            </p:cNvSpPr>
            <p:nvPr/>
          </p:nvSpPr>
          <p:spPr bwMode="auto">
            <a:xfrm rot="16200000">
              <a:off x="9622578" y="4530260"/>
              <a:ext cx="58412" cy="78947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168" name="Oval 98"/>
            <p:cNvSpPr>
              <a:spLocks noChangeArrowheads="1"/>
            </p:cNvSpPr>
            <p:nvPr/>
          </p:nvSpPr>
          <p:spPr bwMode="auto">
            <a:xfrm rot="16200000">
              <a:off x="10776779" y="6108937"/>
              <a:ext cx="58412" cy="78947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169" name="Oval 99"/>
            <p:cNvSpPr>
              <a:spLocks noChangeArrowheads="1"/>
            </p:cNvSpPr>
            <p:nvPr/>
          </p:nvSpPr>
          <p:spPr bwMode="auto">
            <a:xfrm rot="16200000">
              <a:off x="8706006" y="6103412"/>
              <a:ext cx="58412" cy="77367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170" name="Oval 100"/>
            <p:cNvSpPr>
              <a:spLocks noChangeArrowheads="1"/>
            </p:cNvSpPr>
            <p:nvPr/>
          </p:nvSpPr>
          <p:spPr bwMode="auto">
            <a:xfrm rot="16200000">
              <a:off x="9091266" y="6632270"/>
              <a:ext cx="58412" cy="77367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171" name="Oval 101"/>
            <p:cNvSpPr>
              <a:spLocks noChangeArrowheads="1"/>
            </p:cNvSpPr>
            <p:nvPr/>
          </p:nvSpPr>
          <p:spPr bwMode="auto">
            <a:xfrm rot="16200000">
              <a:off x="8833899" y="5219353"/>
              <a:ext cx="58412" cy="77367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172" name="Oval 102"/>
            <p:cNvSpPr>
              <a:spLocks noChangeArrowheads="1"/>
            </p:cNvSpPr>
            <p:nvPr/>
          </p:nvSpPr>
          <p:spPr bwMode="auto">
            <a:xfrm rot="16200000">
              <a:off x="8798374" y="3628836"/>
              <a:ext cx="58412" cy="78947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173" name="Oval 103"/>
            <p:cNvSpPr>
              <a:spLocks noChangeArrowheads="1"/>
            </p:cNvSpPr>
            <p:nvPr/>
          </p:nvSpPr>
          <p:spPr bwMode="auto">
            <a:xfrm rot="16200000">
              <a:off x="9405474" y="2690312"/>
              <a:ext cx="58412" cy="77367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0" y="0"/>
            <a:ext cx="4572000" cy="4757738"/>
            <a:chOff x="0" y="0"/>
            <a:chExt cx="4572000" cy="4757738"/>
          </a:xfrm>
        </p:grpSpPr>
        <p:sp>
          <p:nvSpPr>
            <p:cNvPr id="5175" name="Freeform 51"/>
            <p:cNvSpPr>
              <a:spLocks noChangeArrowheads="1"/>
            </p:cNvSpPr>
            <p:nvPr/>
          </p:nvSpPr>
          <p:spPr bwMode="auto">
            <a:xfrm rot="5400000" flipH="1">
              <a:off x="2329680" y="2604356"/>
              <a:ext cx="1259308" cy="2062878"/>
            </a:xfrm>
            <a:custGeom>
              <a:avLst/>
              <a:gdLst>
                <a:gd name="T0" fmla="*/ 0 w 793"/>
                <a:gd name="T1" fmla="*/ 0 h 1299"/>
                <a:gd name="T2" fmla="*/ 120 w 793"/>
                <a:gd name="T3" fmla="*/ 1299 h 1299"/>
                <a:gd name="T4" fmla="*/ 793 w 793"/>
                <a:gd name="T5" fmla="*/ 1170 h 1299"/>
                <a:gd name="T6" fmla="*/ 0 w 793"/>
                <a:gd name="T7" fmla="*/ 0 h 129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93"/>
                <a:gd name="T13" fmla="*/ 0 h 1299"/>
                <a:gd name="T14" fmla="*/ 793 w 793"/>
                <a:gd name="T15" fmla="*/ 1299 h 129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93" h="1299">
                  <a:moveTo>
                    <a:pt x="0" y="0"/>
                  </a:moveTo>
                  <a:lnTo>
                    <a:pt x="120" y="1299"/>
                  </a:lnTo>
                  <a:lnTo>
                    <a:pt x="793" y="11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176" name="Freeform 52"/>
            <p:cNvSpPr>
              <a:spLocks noChangeArrowheads="1"/>
            </p:cNvSpPr>
            <p:nvPr/>
          </p:nvSpPr>
          <p:spPr bwMode="auto">
            <a:xfrm rot="5400000" flipH="1">
              <a:off x="532005" y="2474137"/>
              <a:ext cx="1068744" cy="2132752"/>
            </a:xfrm>
            <a:custGeom>
              <a:avLst/>
              <a:gdLst>
                <a:gd name="T0" fmla="*/ 457 w 673"/>
                <a:gd name="T1" fmla="*/ 1343 h 1343"/>
                <a:gd name="T2" fmla="*/ 0 w 673"/>
                <a:gd name="T3" fmla="*/ 129 h 1343"/>
                <a:gd name="T4" fmla="*/ 673 w 673"/>
                <a:gd name="T5" fmla="*/ 0 h 1343"/>
                <a:gd name="T6" fmla="*/ 457 w 673"/>
                <a:gd name="T7" fmla="*/ 1343 h 134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73"/>
                <a:gd name="T13" fmla="*/ 0 h 1343"/>
                <a:gd name="T14" fmla="*/ 673 w 673"/>
                <a:gd name="T15" fmla="*/ 1343 h 134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73" h="1343">
                  <a:moveTo>
                    <a:pt x="457" y="1343"/>
                  </a:moveTo>
                  <a:lnTo>
                    <a:pt x="0" y="129"/>
                  </a:lnTo>
                  <a:lnTo>
                    <a:pt x="673" y="0"/>
                  </a:lnTo>
                  <a:lnTo>
                    <a:pt x="457" y="1343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177" name="Freeform 53"/>
            <p:cNvSpPr>
              <a:spLocks noChangeArrowheads="1"/>
            </p:cNvSpPr>
            <p:nvPr/>
          </p:nvSpPr>
          <p:spPr bwMode="auto">
            <a:xfrm rot="5400000" flipH="1">
              <a:off x="346997" y="3002158"/>
              <a:ext cx="1233900" cy="1927894"/>
            </a:xfrm>
            <a:custGeom>
              <a:avLst/>
              <a:gdLst>
                <a:gd name="T0" fmla="*/ 0 w 777"/>
                <a:gd name="T1" fmla="*/ 598 h 1214"/>
                <a:gd name="T2" fmla="*/ 320 w 777"/>
                <a:gd name="T3" fmla="*/ 0 h 1214"/>
                <a:gd name="T4" fmla="*/ 777 w 777"/>
                <a:gd name="T5" fmla="*/ 1214 h 1214"/>
                <a:gd name="T6" fmla="*/ 0 w 777"/>
                <a:gd name="T7" fmla="*/ 598 h 121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77"/>
                <a:gd name="T13" fmla="*/ 0 h 1214"/>
                <a:gd name="T14" fmla="*/ 777 w 777"/>
                <a:gd name="T15" fmla="*/ 1214 h 121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77" h="1214">
                  <a:moveTo>
                    <a:pt x="0" y="598"/>
                  </a:moveTo>
                  <a:lnTo>
                    <a:pt x="320" y="0"/>
                  </a:lnTo>
                  <a:lnTo>
                    <a:pt x="777" y="1214"/>
                  </a:lnTo>
                  <a:lnTo>
                    <a:pt x="0" y="598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178" name="Freeform 54"/>
            <p:cNvSpPr>
              <a:spLocks noChangeArrowheads="1"/>
            </p:cNvSpPr>
            <p:nvPr/>
          </p:nvSpPr>
          <p:spPr bwMode="auto">
            <a:xfrm rot="5400000" flipH="1">
              <a:off x="-127830" y="3476985"/>
              <a:ext cx="1233900" cy="978240"/>
            </a:xfrm>
            <a:custGeom>
              <a:avLst/>
              <a:gdLst>
                <a:gd name="T0" fmla="*/ 0 w 777"/>
                <a:gd name="T1" fmla="*/ 0 h 616"/>
                <a:gd name="T2" fmla="*/ 9 w 777"/>
                <a:gd name="T3" fmla="*/ 362 h 616"/>
                <a:gd name="T4" fmla="*/ 777 w 777"/>
                <a:gd name="T5" fmla="*/ 616 h 616"/>
                <a:gd name="T6" fmla="*/ 0 w 777"/>
                <a:gd name="T7" fmla="*/ 0 h 61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77"/>
                <a:gd name="T13" fmla="*/ 0 h 616"/>
                <a:gd name="T14" fmla="*/ 777 w 777"/>
                <a:gd name="T15" fmla="*/ 616 h 61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77" h="616">
                  <a:moveTo>
                    <a:pt x="0" y="0"/>
                  </a:moveTo>
                  <a:lnTo>
                    <a:pt x="9" y="362"/>
                  </a:lnTo>
                  <a:lnTo>
                    <a:pt x="777" y="6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179" name="Freeform 58"/>
            <p:cNvSpPr>
              <a:spLocks noChangeArrowheads="1"/>
            </p:cNvSpPr>
            <p:nvPr/>
          </p:nvSpPr>
          <p:spPr bwMode="auto">
            <a:xfrm rot="5400000" flipH="1">
              <a:off x="109583" y="2262935"/>
              <a:ext cx="976639" cy="1195802"/>
            </a:xfrm>
            <a:custGeom>
              <a:avLst/>
              <a:gdLst>
                <a:gd name="T0" fmla="*/ 0 w 615"/>
                <a:gd name="T1" fmla="*/ 753 h 753"/>
                <a:gd name="T2" fmla="*/ 399 w 615"/>
                <a:gd name="T3" fmla="*/ 0 h 753"/>
                <a:gd name="T4" fmla="*/ 615 w 615"/>
                <a:gd name="T5" fmla="*/ 753 h 753"/>
                <a:gd name="T6" fmla="*/ 0 w 615"/>
                <a:gd name="T7" fmla="*/ 753 h 75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15"/>
                <a:gd name="T13" fmla="*/ 0 h 753"/>
                <a:gd name="T14" fmla="*/ 615 w 615"/>
                <a:gd name="T15" fmla="*/ 753 h 75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15" h="753">
                  <a:moveTo>
                    <a:pt x="0" y="753"/>
                  </a:moveTo>
                  <a:lnTo>
                    <a:pt x="399" y="0"/>
                  </a:lnTo>
                  <a:lnTo>
                    <a:pt x="615" y="753"/>
                  </a:lnTo>
                  <a:lnTo>
                    <a:pt x="0" y="753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180" name="Freeform 59"/>
            <p:cNvSpPr>
              <a:spLocks noChangeArrowheads="1"/>
            </p:cNvSpPr>
            <p:nvPr/>
          </p:nvSpPr>
          <p:spPr bwMode="auto">
            <a:xfrm rot="5400000" flipH="1">
              <a:off x="2301891" y="2576566"/>
              <a:ext cx="1519745" cy="1858020"/>
            </a:xfrm>
            <a:custGeom>
              <a:avLst/>
              <a:gdLst>
                <a:gd name="T0" fmla="*/ 957 w 957"/>
                <a:gd name="T1" fmla="*/ 749 h 1170"/>
                <a:gd name="T2" fmla="*/ 793 w 957"/>
                <a:gd name="T3" fmla="*/ 1170 h 1170"/>
                <a:gd name="T4" fmla="*/ 0 w 957"/>
                <a:gd name="T5" fmla="*/ 0 h 1170"/>
                <a:gd name="T6" fmla="*/ 957 w 957"/>
                <a:gd name="T7" fmla="*/ 749 h 117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57"/>
                <a:gd name="T13" fmla="*/ 0 h 1170"/>
                <a:gd name="T14" fmla="*/ 957 w 957"/>
                <a:gd name="T15" fmla="*/ 1170 h 117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57" h="1170">
                  <a:moveTo>
                    <a:pt x="957" y="749"/>
                  </a:moveTo>
                  <a:lnTo>
                    <a:pt x="793" y="1170"/>
                  </a:lnTo>
                  <a:lnTo>
                    <a:pt x="0" y="0"/>
                  </a:lnTo>
                  <a:lnTo>
                    <a:pt x="957" y="749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181" name="Freeform 60"/>
            <p:cNvSpPr>
              <a:spLocks noChangeArrowheads="1"/>
            </p:cNvSpPr>
            <p:nvPr/>
          </p:nvSpPr>
          <p:spPr bwMode="auto">
            <a:xfrm rot="5400000" flipH="1">
              <a:off x="1498333" y="1442715"/>
              <a:ext cx="1000459" cy="1605519"/>
            </a:xfrm>
            <a:custGeom>
              <a:avLst/>
              <a:gdLst>
                <a:gd name="T0" fmla="*/ 630 w 630"/>
                <a:gd name="T1" fmla="*/ 299 h 1011"/>
                <a:gd name="T2" fmla="*/ 19 w 630"/>
                <a:gd name="T3" fmla="*/ 1011 h 1011"/>
                <a:gd name="T4" fmla="*/ 0 w 630"/>
                <a:gd name="T5" fmla="*/ 0 h 1011"/>
                <a:gd name="T6" fmla="*/ 630 w 630"/>
                <a:gd name="T7" fmla="*/ 299 h 101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30"/>
                <a:gd name="T13" fmla="*/ 0 h 1011"/>
                <a:gd name="T14" fmla="*/ 630 w 630"/>
                <a:gd name="T15" fmla="*/ 1011 h 101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30" h="1011">
                  <a:moveTo>
                    <a:pt x="630" y="299"/>
                  </a:moveTo>
                  <a:lnTo>
                    <a:pt x="19" y="1011"/>
                  </a:lnTo>
                  <a:lnTo>
                    <a:pt x="0" y="0"/>
                  </a:lnTo>
                  <a:lnTo>
                    <a:pt x="630" y="299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182" name="Freeform 61"/>
            <p:cNvSpPr>
              <a:spLocks noChangeArrowheads="1"/>
            </p:cNvSpPr>
            <p:nvPr/>
          </p:nvSpPr>
          <p:spPr bwMode="auto">
            <a:xfrm rot="5400000" flipH="1">
              <a:off x="2759246" y="1315670"/>
              <a:ext cx="998871" cy="1861196"/>
            </a:xfrm>
            <a:custGeom>
              <a:avLst/>
              <a:gdLst>
                <a:gd name="T0" fmla="*/ 0 w 629"/>
                <a:gd name="T1" fmla="*/ 874 h 1172"/>
                <a:gd name="T2" fmla="*/ 328 w 629"/>
                <a:gd name="T3" fmla="*/ 0 h 1172"/>
                <a:gd name="T4" fmla="*/ 629 w 629"/>
                <a:gd name="T5" fmla="*/ 1172 h 1172"/>
                <a:gd name="T6" fmla="*/ 0 w 629"/>
                <a:gd name="T7" fmla="*/ 874 h 117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29"/>
                <a:gd name="T13" fmla="*/ 0 h 1172"/>
                <a:gd name="T14" fmla="*/ 629 w 629"/>
                <a:gd name="T15" fmla="*/ 1172 h 117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29" h="1172">
                  <a:moveTo>
                    <a:pt x="0" y="874"/>
                  </a:moveTo>
                  <a:lnTo>
                    <a:pt x="328" y="0"/>
                  </a:lnTo>
                  <a:lnTo>
                    <a:pt x="629" y="1172"/>
                  </a:lnTo>
                  <a:lnTo>
                    <a:pt x="0" y="874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183" name="Freeform 62"/>
            <p:cNvSpPr>
              <a:spLocks noChangeArrowheads="1"/>
            </p:cNvSpPr>
            <p:nvPr/>
          </p:nvSpPr>
          <p:spPr bwMode="auto">
            <a:xfrm rot="5400000" flipH="1">
              <a:off x="2171671" y="207222"/>
              <a:ext cx="1524509" cy="2510708"/>
            </a:xfrm>
            <a:custGeom>
              <a:avLst/>
              <a:gdLst>
                <a:gd name="T0" fmla="*/ 302 w 960"/>
                <a:gd name="T1" fmla="*/ 1173 h 1581"/>
                <a:gd name="T2" fmla="*/ 301 w 960"/>
                <a:gd name="T3" fmla="*/ 1172 h 1581"/>
                <a:gd name="T4" fmla="*/ 0 w 960"/>
                <a:gd name="T5" fmla="*/ 0 h 1581"/>
                <a:gd name="T6" fmla="*/ 0 w 960"/>
                <a:gd name="T7" fmla="*/ 0 h 1581"/>
                <a:gd name="T8" fmla="*/ 960 w 960"/>
                <a:gd name="T9" fmla="*/ 1581 h 1581"/>
                <a:gd name="T10" fmla="*/ 302 w 960"/>
                <a:gd name="T11" fmla="*/ 1173 h 158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960"/>
                <a:gd name="T19" fmla="*/ 0 h 1581"/>
                <a:gd name="T20" fmla="*/ 960 w 960"/>
                <a:gd name="T21" fmla="*/ 1581 h 158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960" h="1581">
                  <a:moveTo>
                    <a:pt x="302" y="1173"/>
                  </a:moveTo>
                  <a:lnTo>
                    <a:pt x="301" y="1172"/>
                  </a:lnTo>
                  <a:lnTo>
                    <a:pt x="0" y="0"/>
                  </a:lnTo>
                  <a:lnTo>
                    <a:pt x="0" y="0"/>
                  </a:lnTo>
                  <a:lnTo>
                    <a:pt x="960" y="1581"/>
                  </a:lnTo>
                  <a:lnTo>
                    <a:pt x="302" y="1173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184" name="Freeform 63"/>
            <p:cNvSpPr>
              <a:spLocks noChangeArrowheads="1"/>
            </p:cNvSpPr>
            <p:nvPr/>
          </p:nvSpPr>
          <p:spPr bwMode="auto">
            <a:xfrm rot="5400000" flipH="1">
              <a:off x="1823098" y="-144527"/>
              <a:ext cx="2224830" cy="2513885"/>
            </a:xfrm>
            <a:custGeom>
              <a:avLst/>
              <a:gdLst>
                <a:gd name="T0" fmla="*/ 1401 w 1401"/>
                <a:gd name="T1" fmla="*/ 1273 h 1583"/>
                <a:gd name="T2" fmla="*/ 960 w 1401"/>
                <a:gd name="T3" fmla="*/ 1583 h 1583"/>
                <a:gd name="T4" fmla="*/ 0 w 1401"/>
                <a:gd name="T5" fmla="*/ 2 h 1583"/>
                <a:gd name="T6" fmla="*/ 9 w 1401"/>
                <a:gd name="T7" fmla="*/ 0 h 1583"/>
                <a:gd name="T8" fmla="*/ 1401 w 1401"/>
                <a:gd name="T9" fmla="*/ 907 h 1583"/>
                <a:gd name="T10" fmla="*/ 1401 w 1401"/>
                <a:gd name="T11" fmla="*/ 1273 h 158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01"/>
                <a:gd name="T19" fmla="*/ 0 h 1583"/>
                <a:gd name="T20" fmla="*/ 1401 w 1401"/>
                <a:gd name="T21" fmla="*/ 1583 h 158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01" h="1583">
                  <a:moveTo>
                    <a:pt x="1401" y="1273"/>
                  </a:moveTo>
                  <a:lnTo>
                    <a:pt x="960" y="1583"/>
                  </a:lnTo>
                  <a:lnTo>
                    <a:pt x="0" y="2"/>
                  </a:lnTo>
                  <a:lnTo>
                    <a:pt x="9" y="0"/>
                  </a:lnTo>
                  <a:lnTo>
                    <a:pt x="1401" y="907"/>
                  </a:lnTo>
                  <a:lnTo>
                    <a:pt x="1401" y="1273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185" name="Freeform 64"/>
            <p:cNvSpPr>
              <a:spLocks noChangeArrowheads="1"/>
            </p:cNvSpPr>
            <p:nvPr/>
          </p:nvSpPr>
          <p:spPr bwMode="auto">
            <a:xfrm rot="5400000" flipH="1">
              <a:off x="2367006" y="385089"/>
              <a:ext cx="2210537" cy="1440362"/>
            </a:xfrm>
            <a:custGeom>
              <a:avLst/>
              <a:gdLst>
                <a:gd name="T0" fmla="*/ 1392 w 1392"/>
                <a:gd name="T1" fmla="*/ 907 h 907"/>
                <a:gd name="T2" fmla="*/ 0 w 1392"/>
                <a:gd name="T3" fmla="*/ 0 h 907"/>
                <a:gd name="T4" fmla="*/ 1392 w 1392"/>
                <a:gd name="T5" fmla="*/ 239 h 907"/>
                <a:gd name="T6" fmla="*/ 1392 w 1392"/>
                <a:gd name="T7" fmla="*/ 907 h 90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392"/>
                <a:gd name="T13" fmla="*/ 0 h 907"/>
                <a:gd name="T14" fmla="*/ 1392 w 1392"/>
                <a:gd name="T15" fmla="*/ 907 h 90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392" h="907">
                  <a:moveTo>
                    <a:pt x="1392" y="907"/>
                  </a:moveTo>
                  <a:lnTo>
                    <a:pt x="0" y="0"/>
                  </a:lnTo>
                  <a:lnTo>
                    <a:pt x="1392" y="239"/>
                  </a:lnTo>
                  <a:lnTo>
                    <a:pt x="1392" y="907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186" name="Freeform 65"/>
            <p:cNvSpPr>
              <a:spLocks noChangeArrowheads="1"/>
            </p:cNvSpPr>
            <p:nvPr/>
          </p:nvSpPr>
          <p:spPr bwMode="auto">
            <a:xfrm rot="5400000" flipH="1">
              <a:off x="735273" y="-735272"/>
              <a:ext cx="700322" cy="2170866"/>
            </a:xfrm>
            <a:custGeom>
              <a:avLst/>
              <a:gdLst>
                <a:gd name="T0" fmla="*/ 441 w 441"/>
                <a:gd name="T1" fmla="*/ 0 h 1367"/>
                <a:gd name="T2" fmla="*/ 0 w 441"/>
                <a:gd name="T3" fmla="*/ 310 h 1367"/>
                <a:gd name="T4" fmla="*/ 441 w 441"/>
                <a:gd name="T5" fmla="*/ 1367 h 1367"/>
                <a:gd name="T6" fmla="*/ 441 w 441"/>
                <a:gd name="T7" fmla="*/ 0 h 136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41"/>
                <a:gd name="T13" fmla="*/ 0 h 1367"/>
                <a:gd name="T14" fmla="*/ 441 w 441"/>
                <a:gd name="T15" fmla="*/ 1367 h 136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41" h="1367">
                  <a:moveTo>
                    <a:pt x="441" y="0"/>
                  </a:moveTo>
                  <a:lnTo>
                    <a:pt x="0" y="310"/>
                  </a:lnTo>
                  <a:lnTo>
                    <a:pt x="441" y="1367"/>
                  </a:lnTo>
                  <a:lnTo>
                    <a:pt x="441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187" name="Freeform 66"/>
            <p:cNvSpPr>
              <a:spLocks noChangeArrowheads="1"/>
            </p:cNvSpPr>
            <p:nvPr/>
          </p:nvSpPr>
          <p:spPr bwMode="auto">
            <a:xfrm rot="5400000" flipH="1">
              <a:off x="290626" y="-290625"/>
              <a:ext cx="1745245" cy="2326495"/>
            </a:xfrm>
            <a:custGeom>
              <a:avLst/>
              <a:gdLst>
                <a:gd name="T0" fmla="*/ 495 w 1099"/>
                <a:gd name="T1" fmla="*/ 1465 h 1465"/>
                <a:gd name="T2" fmla="*/ 1099 w 1099"/>
                <a:gd name="T3" fmla="*/ 1465 h 1465"/>
                <a:gd name="T4" fmla="*/ 1099 w 1099"/>
                <a:gd name="T5" fmla="*/ 1465 h 1465"/>
                <a:gd name="T6" fmla="*/ 658 w 1099"/>
                <a:gd name="T7" fmla="*/ 408 h 1465"/>
                <a:gd name="T8" fmla="*/ 0 w 1099"/>
                <a:gd name="T9" fmla="*/ 0 h 1465"/>
                <a:gd name="T10" fmla="*/ 495 w 1099"/>
                <a:gd name="T11" fmla="*/ 1465 h 146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99"/>
                <a:gd name="T19" fmla="*/ 0 h 1465"/>
                <a:gd name="T20" fmla="*/ 1099 w 1099"/>
                <a:gd name="T21" fmla="*/ 1465 h 146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99" h="1465">
                  <a:moveTo>
                    <a:pt x="495" y="1465"/>
                  </a:moveTo>
                  <a:lnTo>
                    <a:pt x="1099" y="1465"/>
                  </a:lnTo>
                  <a:lnTo>
                    <a:pt x="1099" y="1465"/>
                  </a:lnTo>
                  <a:lnTo>
                    <a:pt x="658" y="408"/>
                  </a:lnTo>
                  <a:lnTo>
                    <a:pt x="0" y="0"/>
                  </a:lnTo>
                  <a:lnTo>
                    <a:pt x="495" y="1465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188" name="Freeform 67"/>
            <p:cNvSpPr>
              <a:spLocks noChangeArrowheads="1"/>
            </p:cNvSpPr>
            <p:nvPr/>
          </p:nvSpPr>
          <p:spPr bwMode="auto">
            <a:xfrm rot="5400000" flipH="1">
              <a:off x="285068" y="674104"/>
              <a:ext cx="1756361" cy="2326495"/>
            </a:xfrm>
            <a:custGeom>
              <a:avLst/>
              <a:gdLst>
                <a:gd name="T0" fmla="*/ 744 w 1106"/>
                <a:gd name="T1" fmla="*/ 1465 h 1465"/>
                <a:gd name="T2" fmla="*/ 0 w 1106"/>
                <a:gd name="T3" fmla="*/ 712 h 1465"/>
                <a:gd name="T4" fmla="*/ 611 w 1106"/>
                <a:gd name="T5" fmla="*/ 0 h 1465"/>
                <a:gd name="T6" fmla="*/ 1106 w 1106"/>
                <a:gd name="T7" fmla="*/ 1465 h 1465"/>
                <a:gd name="T8" fmla="*/ 744 w 1106"/>
                <a:gd name="T9" fmla="*/ 1465 h 146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06"/>
                <a:gd name="T16" fmla="*/ 0 h 1465"/>
                <a:gd name="T17" fmla="*/ 1106 w 1106"/>
                <a:gd name="T18" fmla="*/ 1465 h 146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06" h="1465">
                  <a:moveTo>
                    <a:pt x="744" y="1465"/>
                  </a:moveTo>
                  <a:lnTo>
                    <a:pt x="0" y="712"/>
                  </a:lnTo>
                  <a:lnTo>
                    <a:pt x="611" y="0"/>
                  </a:lnTo>
                  <a:lnTo>
                    <a:pt x="1106" y="1465"/>
                  </a:lnTo>
                  <a:lnTo>
                    <a:pt x="744" y="1465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189" name="Freeform 68"/>
            <p:cNvSpPr>
              <a:spLocks noChangeArrowheads="1"/>
            </p:cNvSpPr>
            <p:nvPr/>
          </p:nvSpPr>
          <p:spPr bwMode="auto">
            <a:xfrm rot="5400000" flipH="1">
              <a:off x="7155" y="1526884"/>
              <a:ext cx="1181494" cy="1195802"/>
            </a:xfrm>
            <a:custGeom>
              <a:avLst/>
              <a:gdLst>
                <a:gd name="T0" fmla="*/ 216 w 744"/>
                <a:gd name="T1" fmla="*/ 753 h 753"/>
                <a:gd name="T2" fmla="*/ 744 w 744"/>
                <a:gd name="T3" fmla="*/ 753 h 753"/>
                <a:gd name="T4" fmla="*/ 0 w 744"/>
                <a:gd name="T5" fmla="*/ 0 h 753"/>
                <a:gd name="T6" fmla="*/ 216 w 744"/>
                <a:gd name="T7" fmla="*/ 753 h 75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44"/>
                <a:gd name="T13" fmla="*/ 0 h 753"/>
                <a:gd name="T14" fmla="*/ 744 w 744"/>
                <a:gd name="T15" fmla="*/ 753 h 75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44" h="753">
                  <a:moveTo>
                    <a:pt x="216" y="753"/>
                  </a:moveTo>
                  <a:lnTo>
                    <a:pt x="744" y="753"/>
                  </a:lnTo>
                  <a:lnTo>
                    <a:pt x="0" y="0"/>
                  </a:lnTo>
                  <a:lnTo>
                    <a:pt x="216" y="753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190" name="Freeform 69"/>
            <p:cNvSpPr>
              <a:spLocks noChangeArrowheads="1"/>
            </p:cNvSpPr>
            <p:nvPr/>
          </p:nvSpPr>
          <p:spPr bwMode="auto">
            <a:xfrm rot="5400000" flipH="1">
              <a:off x="749565" y="1965967"/>
              <a:ext cx="633624" cy="2132752"/>
            </a:xfrm>
            <a:custGeom>
              <a:avLst/>
              <a:gdLst>
                <a:gd name="T0" fmla="*/ 0 w 399"/>
                <a:gd name="T1" fmla="*/ 1343 h 1343"/>
                <a:gd name="T2" fmla="*/ 399 w 399"/>
                <a:gd name="T3" fmla="*/ 591 h 1343"/>
                <a:gd name="T4" fmla="*/ 216 w 399"/>
                <a:gd name="T5" fmla="*/ 0 h 1343"/>
                <a:gd name="T6" fmla="*/ 0 w 399"/>
                <a:gd name="T7" fmla="*/ 1343 h 134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99"/>
                <a:gd name="T13" fmla="*/ 0 h 1343"/>
                <a:gd name="T14" fmla="*/ 399 w 399"/>
                <a:gd name="T15" fmla="*/ 1343 h 134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99" h="1343">
                  <a:moveTo>
                    <a:pt x="0" y="1343"/>
                  </a:moveTo>
                  <a:lnTo>
                    <a:pt x="399" y="591"/>
                  </a:lnTo>
                  <a:lnTo>
                    <a:pt x="216" y="0"/>
                  </a:lnTo>
                  <a:lnTo>
                    <a:pt x="0" y="1343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191" name="Freeform 70"/>
            <p:cNvSpPr>
              <a:spLocks noChangeArrowheads="1"/>
            </p:cNvSpPr>
            <p:nvPr/>
          </p:nvSpPr>
          <p:spPr bwMode="auto">
            <a:xfrm rot="5400000" flipH="1">
              <a:off x="1852463" y="2057282"/>
              <a:ext cx="290610" cy="1607108"/>
            </a:xfrm>
            <a:custGeom>
              <a:avLst/>
              <a:gdLst>
                <a:gd name="T0" fmla="*/ 183 w 183"/>
                <a:gd name="T1" fmla="*/ 1012 h 1012"/>
                <a:gd name="T2" fmla="*/ 183 w 183"/>
                <a:gd name="T3" fmla="*/ 1011 h 1012"/>
                <a:gd name="T4" fmla="*/ 164 w 183"/>
                <a:gd name="T5" fmla="*/ 0 h 1012"/>
                <a:gd name="T6" fmla="*/ 0 w 183"/>
                <a:gd name="T7" fmla="*/ 421 h 1012"/>
                <a:gd name="T8" fmla="*/ 183 w 183"/>
                <a:gd name="T9" fmla="*/ 1012 h 10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3"/>
                <a:gd name="T16" fmla="*/ 0 h 1012"/>
                <a:gd name="T17" fmla="*/ 183 w 183"/>
                <a:gd name="T18" fmla="*/ 1012 h 101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3" h="1012">
                  <a:moveTo>
                    <a:pt x="183" y="1012"/>
                  </a:moveTo>
                  <a:lnTo>
                    <a:pt x="183" y="1011"/>
                  </a:lnTo>
                  <a:lnTo>
                    <a:pt x="164" y="0"/>
                  </a:lnTo>
                  <a:lnTo>
                    <a:pt x="0" y="421"/>
                  </a:lnTo>
                  <a:lnTo>
                    <a:pt x="183" y="1012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192" name="Freeform 75"/>
            <p:cNvSpPr>
              <a:spLocks noChangeArrowheads="1"/>
            </p:cNvSpPr>
            <p:nvPr/>
          </p:nvSpPr>
          <p:spPr bwMode="auto">
            <a:xfrm rot="5400000" flipH="1">
              <a:off x="2572652" y="2648819"/>
              <a:ext cx="1306949" cy="2250268"/>
            </a:xfrm>
            <a:custGeom>
              <a:avLst/>
              <a:gdLst>
                <a:gd name="T0" fmla="*/ 0 w 823"/>
                <a:gd name="T1" fmla="*/ 0 h 1417"/>
                <a:gd name="T2" fmla="*/ 125 w 823"/>
                <a:gd name="T3" fmla="*/ 1417 h 1417"/>
                <a:gd name="T4" fmla="*/ 823 w 823"/>
                <a:gd name="T5" fmla="*/ 1276 h 1417"/>
                <a:gd name="T6" fmla="*/ 0 w 823"/>
                <a:gd name="T7" fmla="*/ 0 h 141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23"/>
                <a:gd name="T13" fmla="*/ 0 h 1417"/>
                <a:gd name="T14" fmla="*/ 823 w 823"/>
                <a:gd name="T15" fmla="*/ 1417 h 141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23" h="1417">
                  <a:moveTo>
                    <a:pt x="0" y="0"/>
                  </a:moveTo>
                  <a:lnTo>
                    <a:pt x="125" y="1417"/>
                  </a:lnTo>
                  <a:lnTo>
                    <a:pt x="823" y="12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193" name="Freeform 76"/>
            <p:cNvSpPr>
              <a:spLocks noChangeArrowheads="1"/>
            </p:cNvSpPr>
            <p:nvPr/>
          </p:nvSpPr>
          <p:spPr bwMode="auto">
            <a:xfrm rot="5400000" flipH="1">
              <a:off x="608231" y="2512248"/>
              <a:ext cx="1108445" cy="2324907"/>
            </a:xfrm>
            <a:custGeom>
              <a:avLst/>
              <a:gdLst>
                <a:gd name="T0" fmla="*/ 473 w 698"/>
                <a:gd name="T1" fmla="*/ 1464 h 1464"/>
                <a:gd name="T2" fmla="*/ 0 w 698"/>
                <a:gd name="T3" fmla="*/ 141 h 1464"/>
                <a:gd name="T4" fmla="*/ 698 w 698"/>
                <a:gd name="T5" fmla="*/ 0 h 1464"/>
                <a:gd name="T6" fmla="*/ 473 w 698"/>
                <a:gd name="T7" fmla="*/ 1464 h 146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98"/>
                <a:gd name="T13" fmla="*/ 0 h 1464"/>
                <a:gd name="T14" fmla="*/ 698 w 698"/>
                <a:gd name="T15" fmla="*/ 1464 h 146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98" h="1464">
                  <a:moveTo>
                    <a:pt x="473" y="1464"/>
                  </a:moveTo>
                  <a:lnTo>
                    <a:pt x="0" y="141"/>
                  </a:lnTo>
                  <a:lnTo>
                    <a:pt x="698" y="0"/>
                  </a:lnTo>
                  <a:lnTo>
                    <a:pt x="473" y="1464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194" name="Freeform 77"/>
            <p:cNvSpPr>
              <a:spLocks noChangeArrowheads="1"/>
            </p:cNvSpPr>
            <p:nvPr/>
          </p:nvSpPr>
          <p:spPr bwMode="auto">
            <a:xfrm rot="5400000" flipH="1">
              <a:off x="410521" y="3067266"/>
              <a:ext cx="1279952" cy="2100991"/>
            </a:xfrm>
            <a:custGeom>
              <a:avLst/>
              <a:gdLst>
                <a:gd name="T0" fmla="*/ 0 w 806"/>
                <a:gd name="T1" fmla="*/ 651 h 1323"/>
                <a:gd name="T2" fmla="*/ 333 w 806"/>
                <a:gd name="T3" fmla="*/ 0 h 1323"/>
                <a:gd name="T4" fmla="*/ 806 w 806"/>
                <a:gd name="T5" fmla="*/ 1323 h 1323"/>
                <a:gd name="T6" fmla="*/ 0 w 806"/>
                <a:gd name="T7" fmla="*/ 651 h 132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06"/>
                <a:gd name="T13" fmla="*/ 0 h 1323"/>
                <a:gd name="T14" fmla="*/ 806 w 806"/>
                <a:gd name="T15" fmla="*/ 1323 h 132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06" h="1323">
                  <a:moveTo>
                    <a:pt x="0" y="651"/>
                  </a:moveTo>
                  <a:lnTo>
                    <a:pt x="333" y="0"/>
                  </a:lnTo>
                  <a:lnTo>
                    <a:pt x="806" y="1323"/>
                  </a:lnTo>
                  <a:lnTo>
                    <a:pt x="0" y="651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195" name="Freeform 78"/>
            <p:cNvSpPr>
              <a:spLocks noChangeArrowheads="1"/>
            </p:cNvSpPr>
            <p:nvPr/>
          </p:nvSpPr>
          <p:spPr bwMode="auto">
            <a:xfrm rot="5400000" flipH="1">
              <a:off x="-106391" y="3584177"/>
              <a:ext cx="1279952" cy="1067170"/>
            </a:xfrm>
            <a:custGeom>
              <a:avLst/>
              <a:gdLst>
                <a:gd name="T0" fmla="*/ 0 w 806"/>
                <a:gd name="T1" fmla="*/ 0 h 672"/>
                <a:gd name="T2" fmla="*/ 10 w 806"/>
                <a:gd name="T3" fmla="*/ 396 h 672"/>
                <a:gd name="T4" fmla="*/ 806 w 806"/>
                <a:gd name="T5" fmla="*/ 672 h 672"/>
                <a:gd name="T6" fmla="*/ 0 w 806"/>
                <a:gd name="T7" fmla="*/ 0 h 67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06"/>
                <a:gd name="T13" fmla="*/ 0 h 672"/>
                <a:gd name="T14" fmla="*/ 806 w 806"/>
                <a:gd name="T15" fmla="*/ 672 h 67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06" h="672">
                  <a:moveTo>
                    <a:pt x="0" y="0"/>
                  </a:moveTo>
                  <a:lnTo>
                    <a:pt x="10" y="396"/>
                  </a:lnTo>
                  <a:lnTo>
                    <a:pt x="806" y="67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196" name="Freeform 82"/>
            <p:cNvSpPr>
              <a:spLocks noChangeArrowheads="1"/>
            </p:cNvSpPr>
            <p:nvPr/>
          </p:nvSpPr>
          <p:spPr bwMode="auto">
            <a:xfrm rot="5400000" flipH="1">
              <a:off x="143725" y="2319309"/>
              <a:ext cx="1014751" cy="1302202"/>
            </a:xfrm>
            <a:custGeom>
              <a:avLst/>
              <a:gdLst>
                <a:gd name="T0" fmla="*/ 0 w 639"/>
                <a:gd name="T1" fmla="*/ 820 h 820"/>
                <a:gd name="T2" fmla="*/ 416 w 639"/>
                <a:gd name="T3" fmla="*/ 0 h 820"/>
                <a:gd name="T4" fmla="*/ 639 w 639"/>
                <a:gd name="T5" fmla="*/ 820 h 820"/>
                <a:gd name="T6" fmla="*/ 0 w 639"/>
                <a:gd name="T7" fmla="*/ 820 h 82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39"/>
                <a:gd name="T13" fmla="*/ 0 h 820"/>
                <a:gd name="T14" fmla="*/ 639 w 639"/>
                <a:gd name="T15" fmla="*/ 820 h 82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39" h="820">
                  <a:moveTo>
                    <a:pt x="0" y="820"/>
                  </a:moveTo>
                  <a:lnTo>
                    <a:pt x="416" y="0"/>
                  </a:lnTo>
                  <a:lnTo>
                    <a:pt x="639" y="820"/>
                  </a:lnTo>
                  <a:lnTo>
                    <a:pt x="0" y="82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197" name="Freeform 83"/>
            <p:cNvSpPr>
              <a:spLocks noChangeArrowheads="1"/>
            </p:cNvSpPr>
            <p:nvPr/>
          </p:nvSpPr>
          <p:spPr bwMode="auto">
            <a:xfrm rot="5400000" flipH="1">
              <a:off x="2548833" y="2625000"/>
              <a:ext cx="1578502" cy="2026353"/>
            </a:xfrm>
            <a:custGeom>
              <a:avLst/>
              <a:gdLst>
                <a:gd name="T0" fmla="*/ 994 w 994"/>
                <a:gd name="T1" fmla="*/ 816 h 1276"/>
                <a:gd name="T2" fmla="*/ 823 w 994"/>
                <a:gd name="T3" fmla="*/ 1276 h 1276"/>
                <a:gd name="T4" fmla="*/ 0 w 994"/>
                <a:gd name="T5" fmla="*/ 0 h 1276"/>
                <a:gd name="T6" fmla="*/ 994 w 994"/>
                <a:gd name="T7" fmla="*/ 816 h 127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94"/>
                <a:gd name="T13" fmla="*/ 0 h 1276"/>
                <a:gd name="T14" fmla="*/ 994 w 994"/>
                <a:gd name="T15" fmla="*/ 1276 h 127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94" h="1276">
                  <a:moveTo>
                    <a:pt x="994" y="816"/>
                  </a:moveTo>
                  <a:lnTo>
                    <a:pt x="823" y="1276"/>
                  </a:lnTo>
                  <a:lnTo>
                    <a:pt x="0" y="0"/>
                  </a:lnTo>
                  <a:lnTo>
                    <a:pt x="994" y="816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198" name="Freeform 84"/>
            <p:cNvSpPr>
              <a:spLocks noChangeArrowheads="1"/>
            </p:cNvSpPr>
            <p:nvPr/>
          </p:nvSpPr>
          <p:spPr bwMode="auto">
            <a:xfrm rot="5400000" flipH="1">
              <a:off x="1660314" y="1453830"/>
              <a:ext cx="1036984" cy="1753209"/>
            </a:xfrm>
            <a:custGeom>
              <a:avLst/>
              <a:gdLst>
                <a:gd name="T0" fmla="*/ 653 w 653"/>
                <a:gd name="T1" fmla="*/ 327 h 1104"/>
                <a:gd name="T2" fmla="*/ 20 w 653"/>
                <a:gd name="T3" fmla="*/ 1104 h 1104"/>
                <a:gd name="T4" fmla="*/ 0 w 653"/>
                <a:gd name="T5" fmla="*/ 0 h 1104"/>
                <a:gd name="T6" fmla="*/ 653 w 653"/>
                <a:gd name="T7" fmla="*/ 327 h 110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53"/>
                <a:gd name="T13" fmla="*/ 0 h 1104"/>
                <a:gd name="T14" fmla="*/ 653 w 653"/>
                <a:gd name="T15" fmla="*/ 1104 h 110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53" h="1104">
                  <a:moveTo>
                    <a:pt x="653" y="327"/>
                  </a:moveTo>
                  <a:lnTo>
                    <a:pt x="20" y="1104"/>
                  </a:lnTo>
                  <a:lnTo>
                    <a:pt x="0" y="0"/>
                  </a:lnTo>
                  <a:lnTo>
                    <a:pt x="653" y="327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199" name="Freeform 85"/>
            <p:cNvSpPr>
              <a:spLocks noChangeArrowheads="1"/>
            </p:cNvSpPr>
            <p:nvPr/>
          </p:nvSpPr>
          <p:spPr bwMode="auto">
            <a:xfrm rot="5400000" flipH="1">
              <a:off x="3033980" y="1317258"/>
              <a:ext cx="1035395" cy="2027941"/>
            </a:xfrm>
            <a:custGeom>
              <a:avLst/>
              <a:gdLst>
                <a:gd name="T0" fmla="*/ 0 w 652"/>
                <a:gd name="T1" fmla="*/ 951 h 1277"/>
                <a:gd name="T2" fmla="*/ 339 w 652"/>
                <a:gd name="T3" fmla="*/ 0 h 1277"/>
                <a:gd name="T4" fmla="*/ 652 w 652"/>
                <a:gd name="T5" fmla="*/ 1277 h 1277"/>
                <a:gd name="T6" fmla="*/ 0 w 652"/>
                <a:gd name="T7" fmla="*/ 951 h 127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52"/>
                <a:gd name="T13" fmla="*/ 0 h 1277"/>
                <a:gd name="T14" fmla="*/ 652 w 652"/>
                <a:gd name="T15" fmla="*/ 1277 h 127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52" h="1277">
                  <a:moveTo>
                    <a:pt x="0" y="951"/>
                  </a:moveTo>
                  <a:lnTo>
                    <a:pt x="339" y="0"/>
                  </a:lnTo>
                  <a:lnTo>
                    <a:pt x="652" y="1277"/>
                  </a:lnTo>
                  <a:lnTo>
                    <a:pt x="0" y="951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200" name="Freeform 86"/>
            <p:cNvSpPr>
              <a:spLocks noChangeArrowheads="1"/>
            </p:cNvSpPr>
            <p:nvPr/>
          </p:nvSpPr>
          <p:spPr bwMode="auto">
            <a:xfrm rot="5400000" flipH="1">
              <a:off x="2406702" y="150051"/>
              <a:ext cx="1583266" cy="2737800"/>
            </a:xfrm>
            <a:custGeom>
              <a:avLst/>
              <a:gdLst>
                <a:gd name="T0" fmla="*/ 314 w 997"/>
                <a:gd name="T1" fmla="*/ 1279 h 1724"/>
                <a:gd name="T2" fmla="*/ 313 w 997"/>
                <a:gd name="T3" fmla="*/ 1278 h 1724"/>
                <a:gd name="T4" fmla="*/ 0 w 997"/>
                <a:gd name="T5" fmla="*/ 1 h 1724"/>
                <a:gd name="T6" fmla="*/ 2 w 997"/>
                <a:gd name="T7" fmla="*/ 0 h 1724"/>
                <a:gd name="T8" fmla="*/ 997 w 997"/>
                <a:gd name="T9" fmla="*/ 1724 h 1724"/>
                <a:gd name="T10" fmla="*/ 314 w 997"/>
                <a:gd name="T11" fmla="*/ 1279 h 172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997"/>
                <a:gd name="T19" fmla="*/ 0 h 1724"/>
                <a:gd name="T20" fmla="*/ 997 w 997"/>
                <a:gd name="T21" fmla="*/ 1724 h 172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997" h="1724">
                  <a:moveTo>
                    <a:pt x="314" y="1279"/>
                  </a:moveTo>
                  <a:lnTo>
                    <a:pt x="313" y="1278"/>
                  </a:lnTo>
                  <a:lnTo>
                    <a:pt x="0" y="1"/>
                  </a:lnTo>
                  <a:lnTo>
                    <a:pt x="2" y="0"/>
                  </a:lnTo>
                  <a:lnTo>
                    <a:pt x="997" y="1724"/>
                  </a:lnTo>
                  <a:lnTo>
                    <a:pt x="314" y="1279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201" name="Freeform 87"/>
            <p:cNvSpPr>
              <a:spLocks noChangeArrowheads="1"/>
            </p:cNvSpPr>
            <p:nvPr/>
          </p:nvSpPr>
          <p:spPr bwMode="auto">
            <a:xfrm rot="5400000" flipH="1">
              <a:off x="2047014" y="-217578"/>
              <a:ext cx="2307408" cy="2742564"/>
            </a:xfrm>
            <a:custGeom>
              <a:avLst/>
              <a:gdLst>
                <a:gd name="T0" fmla="*/ 1453 w 1453"/>
                <a:gd name="T1" fmla="*/ 1389 h 1727"/>
                <a:gd name="T2" fmla="*/ 995 w 1453"/>
                <a:gd name="T3" fmla="*/ 1727 h 1727"/>
                <a:gd name="T4" fmla="*/ 0 w 1453"/>
                <a:gd name="T5" fmla="*/ 3 h 1727"/>
                <a:gd name="T6" fmla="*/ 8 w 1453"/>
                <a:gd name="T7" fmla="*/ 0 h 1727"/>
                <a:gd name="T8" fmla="*/ 1453 w 1453"/>
                <a:gd name="T9" fmla="*/ 989 h 1727"/>
                <a:gd name="T10" fmla="*/ 1453 w 1453"/>
                <a:gd name="T11" fmla="*/ 1389 h 172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53"/>
                <a:gd name="T19" fmla="*/ 0 h 1727"/>
                <a:gd name="T20" fmla="*/ 1453 w 1453"/>
                <a:gd name="T21" fmla="*/ 1727 h 172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53" h="1727">
                  <a:moveTo>
                    <a:pt x="1453" y="1389"/>
                  </a:moveTo>
                  <a:lnTo>
                    <a:pt x="995" y="1727"/>
                  </a:lnTo>
                  <a:lnTo>
                    <a:pt x="0" y="3"/>
                  </a:lnTo>
                  <a:lnTo>
                    <a:pt x="8" y="0"/>
                  </a:lnTo>
                  <a:lnTo>
                    <a:pt x="1453" y="989"/>
                  </a:lnTo>
                  <a:lnTo>
                    <a:pt x="1453" y="1389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202" name="Freeform 88"/>
            <p:cNvSpPr>
              <a:spLocks noChangeArrowheads="1"/>
            </p:cNvSpPr>
            <p:nvPr/>
          </p:nvSpPr>
          <p:spPr bwMode="auto">
            <a:xfrm rot="5400000" flipH="1">
              <a:off x="2639357" y="362061"/>
              <a:ext cx="2294703" cy="1570582"/>
            </a:xfrm>
            <a:custGeom>
              <a:avLst/>
              <a:gdLst>
                <a:gd name="T0" fmla="*/ 1445 w 1445"/>
                <a:gd name="T1" fmla="*/ 989 h 989"/>
                <a:gd name="T2" fmla="*/ 0 w 1445"/>
                <a:gd name="T3" fmla="*/ 0 h 989"/>
                <a:gd name="T4" fmla="*/ 1445 w 1445"/>
                <a:gd name="T5" fmla="*/ 262 h 989"/>
                <a:gd name="T6" fmla="*/ 1445 w 1445"/>
                <a:gd name="T7" fmla="*/ 989 h 98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445"/>
                <a:gd name="T13" fmla="*/ 0 h 989"/>
                <a:gd name="T14" fmla="*/ 1445 w 1445"/>
                <a:gd name="T15" fmla="*/ 989 h 98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445" h="989">
                  <a:moveTo>
                    <a:pt x="1445" y="989"/>
                  </a:moveTo>
                  <a:lnTo>
                    <a:pt x="0" y="0"/>
                  </a:lnTo>
                  <a:lnTo>
                    <a:pt x="1445" y="262"/>
                  </a:lnTo>
                  <a:lnTo>
                    <a:pt x="1445" y="989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203" name="Freeform 89"/>
            <p:cNvSpPr>
              <a:spLocks noChangeArrowheads="1"/>
            </p:cNvSpPr>
            <p:nvPr/>
          </p:nvSpPr>
          <p:spPr bwMode="auto">
            <a:xfrm rot="5400000" flipH="1">
              <a:off x="819439" y="-819438"/>
              <a:ext cx="727318" cy="2366196"/>
            </a:xfrm>
            <a:custGeom>
              <a:avLst/>
              <a:gdLst>
                <a:gd name="T0" fmla="*/ 458 w 458"/>
                <a:gd name="T1" fmla="*/ 0 h 1490"/>
                <a:gd name="T2" fmla="*/ 0 w 458"/>
                <a:gd name="T3" fmla="*/ 338 h 1490"/>
                <a:gd name="T4" fmla="*/ 458 w 458"/>
                <a:gd name="T5" fmla="*/ 1490 h 1490"/>
                <a:gd name="T6" fmla="*/ 458 w 458"/>
                <a:gd name="T7" fmla="*/ 0 h 149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58"/>
                <a:gd name="T13" fmla="*/ 0 h 1490"/>
                <a:gd name="T14" fmla="*/ 458 w 458"/>
                <a:gd name="T15" fmla="*/ 1490 h 149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58" h="1490">
                  <a:moveTo>
                    <a:pt x="458" y="0"/>
                  </a:moveTo>
                  <a:lnTo>
                    <a:pt x="0" y="338"/>
                  </a:lnTo>
                  <a:lnTo>
                    <a:pt x="458" y="1490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204" name="Freeform 90"/>
            <p:cNvSpPr>
              <a:spLocks noChangeArrowheads="1"/>
            </p:cNvSpPr>
            <p:nvPr/>
          </p:nvSpPr>
          <p:spPr bwMode="auto">
            <a:xfrm rot="5400000" flipH="1">
              <a:off x="362088" y="-362087"/>
              <a:ext cx="1811942" cy="2536117"/>
            </a:xfrm>
            <a:custGeom>
              <a:avLst/>
              <a:gdLst>
                <a:gd name="T0" fmla="*/ 514 w 1141"/>
                <a:gd name="T1" fmla="*/ 1597 h 1597"/>
                <a:gd name="T2" fmla="*/ 1141 w 1141"/>
                <a:gd name="T3" fmla="*/ 1597 h 1597"/>
                <a:gd name="T4" fmla="*/ 1141 w 1141"/>
                <a:gd name="T5" fmla="*/ 1597 h 1597"/>
                <a:gd name="T6" fmla="*/ 683 w 1141"/>
                <a:gd name="T7" fmla="*/ 445 h 1597"/>
                <a:gd name="T8" fmla="*/ 0 w 1141"/>
                <a:gd name="T9" fmla="*/ 0 h 1597"/>
                <a:gd name="T10" fmla="*/ 514 w 1141"/>
                <a:gd name="T11" fmla="*/ 1597 h 159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141"/>
                <a:gd name="T19" fmla="*/ 0 h 1597"/>
                <a:gd name="T20" fmla="*/ 1141 w 1141"/>
                <a:gd name="T21" fmla="*/ 1597 h 159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141" h="1597">
                  <a:moveTo>
                    <a:pt x="514" y="1597"/>
                  </a:moveTo>
                  <a:lnTo>
                    <a:pt x="1141" y="1597"/>
                  </a:lnTo>
                  <a:lnTo>
                    <a:pt x="1141" y="1597"/>
                  </a:lnTo>
                  <a:lnTo>
                    <a:pt x="683" y="445"/>
                  </a:lnTo>
                  <a:lnTo>
                    <a:pt x="0" y="0"/>
                  </a:lnTo>
                  <a:lnTo>
                    <a:pt x="514" y="1597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205" name="Freeform 91"/>
            <p:cNvSpPr>
              <a:spLocks noChangeArrowheads="1"/>
            </p:cNvSpPr>
            <p:nvPr/>
          </p:nvSpPr>
          <p:spPr bwMode="auto">
            <a:xfrm rot="5400000" flipH="1">
              <a:off x="357324" y="638372"/>
              <a:ext cx="1821471" cy="2536117"/>
            </a:xfrm>
            <a:custGeom>
              <a:avLst/>
              <a:gdLst>
                <a:gd name="T0" fmla="*/ 771 w 1147"/>
                <a:gd name="T1" fmla="*/ 1597 h 1597"/>
                <a:gd name="T2" fmla="*/ 0 w 1147"/>
                <a:gd name="T3" fmla="*/ 777 h 1597"/>
                <a:gd name="T4" fmla="*/ 633 w 1147"/>
                <a:gd name="T5" fmla="*/ 0 h 1597"/>
                <a:gd name="T6" fmla="*/ 1147 w 1147"/>
                <a:gd name="T7" fmla="*/ 1597 h 1597"/>
                <a:gd name="T8" fmla="*/ 771 w 1147"/>
                <a:gd name="T9" fmla="*/ 1597 h 159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47"/>
                <a:gd name="T16" fmla="*/ 0 h 1597"/>
                <a:gd name="T17" fmla="*/ 1147 w 1147"/>
                <a:gd name="T18" fmla="*/ 1597 h 159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47" h="1597">
                  <a:moveTo>
                    <a:pt x="771" y="1597"/>
                  </a:moveTo>
                  <a:lnTo>
                    <a:pt x="0" y="777"/>
                  </a:lnTo>
                  <a:lnTo>
                    <a:pt x="633" y="0"/>
                  </a:lnTo>
                  <a:lnTo>
                    <a:pt x="1147" y="1597"/>
                  </a:lnTo>
                  <a:lnTo>
                    <a:pt x="771" y="1597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206" name="Freeform 92"/>
            <p:cNvSpPr>
              <a:spLocks noChangeArrowheads="1"/>
            </p:cNvSpPr>
            <p:nvPr/>
          </p:nvSpPr>
          <p:spPr bwMode="auto">
            <a:xfrm rot="5400000" flipH="1">
              <a:off x="38915" y="1553879"/>
              <a:ext cx="1224371" cy="1302202"/>
            </a:xfrm>
            <a:custGeom>
              <a:avLst/>
              <a:gdLst>
                <a:gd name="T0" fmla="*/ 223 w 771"/>
                <a:gd name="T1" fmla="*/ 820 h 820"/>
                <a:gd name="T2" fmla="*/ 771 w 771"/>
                <a:gd name="T3" fmla="*/ 820 h 820"/>
                <a:gd name="T4" fmla="*/ 0 w 771"/>
                <a:gd name="T5" fmla="*/ 0 h 820"/>
                <a:gd name="T6" fmla="*/ 223 w 771"/>
                <a:gd name="T7" fmla="*/ 820 h 82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71"/>
                <a:gd name="T13" fmla="*/ 0 h 820"/>
                <a:gd name="T14" fmla="*/ 771 w 771"/>
                <a:gd name="T15" fmla="*/ 820 h 82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71" h="820">
                  <a:moveTo>
                    <a:pt x="223" y="820"/>
                  </a:moveTo>
                  <a:lnTo>
                    <a:pt x="771" y="820"/>
                  </a:lnTo>
                  <a:lnTo>
                    <a:pt x="0" y="0"/>
                  </a:lnTo>
                  <a:lnTo>
                    <a:pt x="223" y="82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207" name="Freeform 93"/>
            <p:cNvSpPr>
              <a:spLocks noChangeArrowheads="1"/>
            </p:cNvSpPr>
            <p:nvPr/>
          </p:nvSpPr>
          <p:spPr bwMode="auto">
            <a:xfrm rot="5400000" flipH="1">
              <a:off x="832937" y="1985816"/>
              <a:ext cx="659033" cy="2324907"/>
            </a:xfrm>
            <a:custGeom>
              <a:avLst/>
              <a:gdLst>
                <a:gd name="T0" fmla="*/ 0 w 415"/>
                <a:gd name="T1" fmla="*/ 1464 h 1464"/>
                <a:gd name="T2" fmla="*/ 415 w 415"/>
                <a:gd name="T3" fmla="*/ 644 h 1464"/>
                <a:gd name="T4" fmla="*/ 225 w 415"/>
                <a:gd name="T5" fmla="*/ 0 h 1464"/>
                <a:gd name="T6" fmla="*/ 0 w 415"/>
                <a:gd name="T7" fmla="*/ 1464 h 146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15"/>
                <a:gd name="T13" fmla="*/ 0 h 1464"/>
                <a:gd name="T14" fmla="*/ 415 w 415"/>
                <a:gd name="T15" fmla="*/ 1464 h 146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15" h="1464">
                  <a:moveTo>
                    <a:pt x="0" y="1464"/>
                  </a:moveTo>
                  <a:lnTo>
                    <a:pt x="415" y="644"/>
                  </a:lnTo>
                  <a:lnTo>
                    <a:pt x="225" y="0"/>
                  </a:lnTo>
                  <a:lnTo>
                    <a:pt x="0" y="1464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208" name="Freeform 94"/>
            <p:cNvSpPr>
              <a:spLocks noChangeArrowheads="1"/>
            </p:cNvSpPr>
            <p:nvPr/>
          </p:nvSpPr>
          <p:spPr bwMode="auto">
            <a:xfrm rot="5400000" flipH="1">
              <a:off x="2027149" y="2092218"/>
              <a:ext cx="303314" cy="1753209"/>
            </a:xfrm>
            <a:custGeom>
              <a:avLst/>
              <a:gdLst>
                <a:gd name="T0" fmla="*/ 190 w 191"/>
                <a:gd name="T1" fmla="*/ 1104 h 1104"/>
                <a:gd name="T2" fmla="*/ 191 w 191"/>
                <a:gd name="T3" fmla="*/ 1104 h 1104"/>
                <a:gd name="T4" fmla="*/ 171 w 191"/>
                <a:gd name="T5" fmla="*/ 0 h 1104"/>
                <a:gd name="T6" fmla="*/ 0 w 191"/>
                <a:gd name="T7" fmla="*/ 460 h 1104"/>
                <a:gd name="T8" fmla="*/ 190 w 191"/>
                <a:gd name="T9" fmla="*/ 1104 h 110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1"/>
                <a:gd name="T16" fmla="*/ 0 h 1104"/>
                <a:gd name="T17" fmla="*/ 191 w 191"/>
                <a:gd name="T18" fmla="*/ 1104 h 110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1" h="1104">
                  <a:moveTo>
                    <a:pt x="190" y="1104"/>
                  </a:moveTo>
                  <a:lnTo>
                    <a:pt x="191" y="1104"/>
                  </a:lnTo>
                  <a:lnTo>
                    <a:pt x="171" y="0"/>
                  </a:lnTo>
                  <a:lnTo>
                    <a:pt x="0" y="460"/>
                  </a:lnTo>
                  <a:lnTo>
                    <a:pt x="190" y="1104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209" name="Oval 104"/>
            <p:cNvSpPr>
              <a:spLocks noChangeArrowheads="1"/>
            </p:cNvSpPr>
            <p:nvPr/>
          </p:nvSpPr>
          <p:spPr bwMode="auto">
            <a:xfrm rot="5400000" flipH="1">
              <a:off x="936951" y="4556058"/>
              <a:ext cx="58758" cy="77814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210" name="Oval 105"/>
            <p:cNvSpPr>
              <a:spLocks noChangeArrowheads="1"/>
            </p:cNvSpPr>
            <p:nvPr/>
          </p:nvSpPr>
          <p:spPr bwMode="auto">
            <a:xfrm rot="5400000" flipH="1">
              <a:off x="389073" y="4517945"/>
              <a:ext cx="58758" cy="77814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211" name="Oval 106"/>
            <p:cNvSpPr>
              <a:spLocks noChangeArrowheads="1"/>
            </p:cNvSpPr>
            <p:nvPr/>
          </p:nvSpPr>
          <p:spPr bwMode="auto">
            <a:xfrm rot="5400000" flipH="1">
              <a:off x="1891369" y="4035184"/>
              <a:ext cx="58758" cy="77814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212" name="Oval 107"/>
            <p:cNvSpPr>
              <a:spLocks noChangeArrowheads="1"/>
            </p:cNvSpPr>
            <p:nvPr/>
          </p:nvSpPr>
          <p:spPr bwMode="auto">
            <a:xfrm rot="5400000" flipH="1">
              <a:off x="2112109" y="2977556"/>
              <a:ext cx="58758" cy="77814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213" name="Oval 108"/>
            <p:cNvSpPr>
              <a:spLocks noChangeArrowheads="1"/>
            </p:cNvSpPr>
            <p:nvPr/>
          </p:nvSpPr>
          <p:spPr bwMode="auto">
            <a:xfrm rot="5400000" flipH="1">
              <a:off x="2785443" y="2698063"/>
              <a:ext cx="58758" cy="77814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214" name="Oval 109"/>
            <p:cNvSpPr>
              <a:spLocks noChangeArrowheads="1"/>
            </p:cNvSpPr>
            <p:nvPr/>
          </p:nvSpPr>
          <p:spPr bwMode="auto">
            <a:xfrm rot="5400000" flipH="1">
              <a:off x="1176746" y="2685359"/>
              <a:ext cx="58758" cy="77814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215" name="Oval 110"/>
            <p:cNvSpPr>
              <a:spLocks noChangeArrowheads="1"/>
            </p:cNvSpPr>
            <p:nvPr/>
          </p:nvSpPr>
          <p:spPr bwMode="auto">
            <a:xfrm rot="5400000" flipH="1">
              <a:off x="2297116" y="1707926"/>
              <a:ext cx="58758" cy="79403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216" name="Oval 111"/>
            <p:cNvSpPr>
              <a:spLocks noChangeArrowheads="1"/>
            </p:cNvSpPr>
            <p:nvPr/>
          </p:nvSpPr>
          <p:spPr bwMode="auto">
            <a:xfrm rot="5400000" flipH="1">
              <a:off x="1683335" y="663796"/>
              <a:ext cx="58758" cy="77814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</p:grpSp>
      <p:sp>
        <p:nvSpPr>
          <p:cNvPr id="100" name="矩形 99"/>
          <p:cNvSpPr/>
          <p:nvPr/>
        </p:nvSpPr>
        <p:spPr>
          <a:xfrm>
            <a:off x="5059823" y="2576029"/>
            <a:ext cx="254120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altLang="zh-CN" sz="4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PART 04</a:t>
            </a:r>
            <a:endParaRPr lang="en-US" altLang="zh-CN" sz="4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1" name="矩形 100"/>
          <p:cNvSpPr/>
          <p:nvPr/>
        </p:nvSpPr>
        <p:spPr>
          <a:xfrm>
            <a:off x="4562587" y="3403346"/>
            <a:ext cx="3535680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4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常用功能</a:t>
            </a:r>
            <a:r>
              <a:rPr lang="zh-CN" altLang="en-US" sz="4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介绍</a:t>
            </a:r>
            <a:endParaRPr lang="zh-CN" altLang="en-US" sz="4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" name="图片 3" descr="超星LOGO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634345" y="-22860"/>
            <a:ext cx="1492885" cy="14611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49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  <p:bldP spid="10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组合 44"/>
          <p:cNvGrpSpPr/>
          <p:nvPr/>
        </p:nvGrpSpPr>
        <p:grpSpPr>
          <a:xfrm>
            <a:off x="1" y="0"/>
            <a:ext cx="781050" cy="812406"/>
            <a:chOff x="0" y="-1"/>
            <a:chExt cx="1739901" cy="1809751"/>
          </a:xfrm>
        </p:grpSpPr>
        <p:sp>
          <p:nvSpPr>
            <p:cNvPr id="3" name="Freeform 51"/>
            <p:cNvSpPr>
              <a:spLocks noChangeArrowheads="1"/>
            </p:cNvSpPr>
            <p:nvPr/>
          </p:nvSpPr>
          <p:spPr bwMode="auto">
            <a:xfrm rot="5400000" flipH="1">
              <a:off x="886683" y="990465"/>
              <a:ext cx="479016" cy="785040"/>
            </a:xfrm>
            <a:custGeom>
              <a:avLst/>
              <a:gdLst>
                <a:gd name="T0" fmla="*/ 0 w 793"/>
                <a:gd name="T1" fmla="*/ 0 h 1299"/>
                <a:gd name="T2" fmla="*/ 120 w 793"/>
                <a:gd name="T3" fmla="*/ 1299 h 1299"/>
                <a:gd name="T4" fmla="*/ 793 w 793"/>
                <a:gd name="T5" fmla="*/ 1170 h 1299"/>
                <a:gd name="T6" fmla="*/ 0 w 793"/>
                <a:gd name="T7" fmla="*/ 0 h 129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93"/>
                <a:gd name="T13" fmla="*/ 0 h 1299"/>
                <a:gd name="T14" fmla="*/ 793 w 793"/>
                <a:gd name="T15" fmla="*/ 1299 h 129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93" h="1299">
                  <a:moveTo>
                    <a:pt x="0" y="0"/>
                  </a:moveTo>
                  <a:lnTo>
                    <a:pt x="120" y="1299"/>
                  </a:lnTo>
                  <a:lnTo>
                    <a:pt x="793" y="11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" name="Freeform 52"/>
            <p:cNvSpPr>
              <a:spLocks noChangeArrowheads="1"/>
            </p:cNvSpPr>
            <p:nvPr/>
          </p:nvSpPr>
          <p:spPr bwMode="auto">
            <a:xfrm rot="5400000" flipH="1">
              <a:off x="202551" y="940926"/>
              <a:ext cx="406529" cy="811631"/>
            </a:xfrm>
            <a:custGeom>
              <a:avLst/>
              <a:gdLst>
                <a:gd name="T0" fmla="*/ 457 w 673"/>
                <a:gd name="T1" fmla="*/ 1343 h 1343"/>
                <a:gd name="T2" fmla="*/ 0 w 673"/>
                <a:gd name="T3" fmla="*/ 129 h 1343"/>
                <a:gd name="T4" fmla="*/ 673 w 673"/>
                <a:gd name="T5" fmla="*/ 0 h 1343"/>
                <a:gd name="T6" fmla="*/ 457 w 673"/>
                <a:gd name="T7" fmla="*/ 1343 h 134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73"/>
                <a:gd name="T13" fmla="*/ 0 h 1343"/>
                <a:gd name="T14" fmla="*/ 673 w 673"/>
                <a:gd name="T15" fmla="*/ 1343 h 134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73" h="1343">
                  <a:moveTo>
                    <a:pt x="457" y="1343"/>
                  </a:moveTo>
                  <a:lnTo>
                    <a:pt x="0" y="129"/>
                  </a:lnTo>
                  <a:lnTo>
                    <a:pt x="673" y="0"/>
                  </a:lnTo>
                  <a:lnTo>
                    <a:pt x="457" y="1343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" name="Freeform 53"/>
            <p:cNvSpPr>
              <a:spLocks noChangeArrowheads="1"/>
            </p:cNvSpPr>
            <p:nvPr/>
          </p:nvSpPr>
          <p:spPr bwMode="auto">
            <a:xfrm rot="5400000" flipH="1">
              <a:off x="132160" y="1141793"/>
              <a:ext cx="469351" cy="733671"/>
            </a:xfrm>
            <a:custGeom>
              <a:avLst/>
              <a:gdLst>
                <a:gd name="T0" fmla="*/ 0 w 777"/>
                <a:gd name="T1" fmla="*/ 598 h 1214"/>
                <a:gd name="T2" fmla="*/ 320 w 777"/>
                <a:gd name="T3" fmla="*/ 0 h 1214"/>
                <a:gd name="T4" fmla="*/ 777 w 777"/>
                <a:gd name="T5" fmla="*/ 1214 h 1214"/>
                <a:gd name="T6" fmla="*/ 0 w 777"/>
                <a:gd name="T7" fmla="*/ 598 h 121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77"/>
                <a:gd name="T13" fmla="*/ 0 h 1214"/>
                <a:gd name="T14" fmla="*/ 777 w 777"/>
                <a:gd name="T15" fmla="*/ 1214 h 121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77" h="1214">
                  <a:moveTo>
                    <a:pt x="0" y="598"/>
                  </a:moveTo>
                  <a:lnTo>
                    <a:pt x="320" y="0"/>
                  </a:lnTo>
                  <a:lnTo>
                    <a:pt x="777" y="1214"/>
                  </a:lnTo>
                  <a:lnTo>
                    <a:pt x="0" y="598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6" name="Freeform 54"/>
            <p:cNvSpPr>
              <a:spLocks noChangeArrowheads="1"/>
            </p:cNvSpPr>
            <p:nvPr/>
          </p:nvSpPr>
          <p:spPr bwMode="auto">
            <a:xfrm rot="5400000" flipH="1">
              <a:off x="-48538" y="1322491"/>
              <a:ext cx="469351" cy="372274"/>
            </a:xfrm>
            <a:custGeom>
              <a:avLst/>
              <a:gdLst>
                <a:gd name="T0" fmla="*/ 0 w 777"/>
                <a:gd name="T1" fmla="*/ 0 h 616"/>
                <a:gd name="T2" fmla="*/ 9 w 777"/>
                <a:gd name="T3" fmla="*/ 362 h 616"/>
                <a:gd name="T4" fmla="*/ 777 w 777"/>
                <a:gd name="T5" fmla="*/ 616 h 616"/>
                <a:gd name="T6" fmla="*/ 0 w 777"/>
                <a:gd name="T7" fmla="*/ 0 h 61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77"/>
                <a:gd name="T13" fmla="*/ 0 h 616"/>
                <a:gd name="T14" fmla="*/ 777 w 777"/>
                <a:gd name="T15" fmla="*/ 616 h 61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77" h="616">
                  <a:moveTo>
                    <a:pt x="0" y="0"/>
                  </a:moveTo>
                  <a:lnTo>
                    <a:pt x="9" y="362"/>
                  </a:lnTo>
                  <a:lnTo>
                    <a:pt x="777" y="6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7" name="Freeform 58"/>
            <p:cNvSpPr>
              <a:spLocks noChangeArrowheads="1"/>
            </p:cNvSpPr>
            <p:nvPr/>
          </p:nvSpPr>
          <p:spPr bwMode="auto">
            <a:xfrm rot="5400000" flipH="1">
              <a:off x="41788" y="860671"/>
              <a:ext cx="371494" cy="455069"/>
            </a:xfrm>
            <a:custGeom>
              <a:avLst/>
              <a:gdLst>
                <a:gd name="T0" fmla="*/ 0 w 615"/>
                <a:gd name="T1" fmla="*/ 753 h 753"/>
                <a:gd name="T2" fmla="*/ 399 w 615"/>
                <a:gd name="T3" fmla="*/ 0 h 753"/>
                <a:gd name="T4" fmla="*/ 615 w 615"/>
                <a:gd name="T5" fmla="*/ 753 h 753"/>
                <a:gd name="T6" fmla="*/ 0 w 615"/>
                <a:gd name="T7" fmla="*/ 753 h 75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15"/>
                <a:gd name="T13" fmla="*/ 0 h 753"/>
                <a:gd name="T14" fmla="*/ 615 w 615"/>
                <a:gd name="T15" fmla="*/ 753 h 75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15" h="753">
                  <a:moveTo>
                    <a:pt x="0" y="753"/>
                  </a:moveTo>
                  <a:lnTo>
                    <a:pt x="399" y="0"/>
                  </a:lnTo>
                  <a:lnTo>
                    <a:pt x="615" y="753"/>
                  </a:lnTo>
                  <a:lnTo>
                    <a:pt x="0" y="753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8" name="Freeform 59"/>
            <p:cNvSpPr>
              <a:spLocks noChangeArrowheads="1"/>
            </p:cNvSpPr>
            <p:nvPr/>
          </p:nvSpPr>
          <p:spPr bwMode="auto">
            <a:xfrm rot="5400000" flipH="1">
              <a:off x="876130" y="979912"/>
              <a:ext cx="578081" cy="707080"/>
            </a:xfrm>
            <a:custGeom>
              <a:avLst/>
              <a:gdLst>
                <a:gd name="T0" fmla="*/ 957 w 957"/>
                <a:gd name="T1" fmla="*/ 749 h 1170"/>
                <a:gd name="T2" fmla="*/ 793 w 957"/>
                <a:gd name="T3" fmla="*/ 1170 h 1170"/>
                <a:gd name="T4" fmla="*/ 0 w 957"/>
                <a:gd name="T5" fmla="*/ 0 h 1170"/>
                <a:gd name="T6" fmla="*/ 957 w 957"/>
                <a:gd name="T7" fmla="*/ 749 h 117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57"/>
                <a:gd name="T13" fmla="*/ 0 h 1170"/>
                <a:gd name="T14" fmla="*/ 957 w 957"/>
                <a:gd name="T15" fmla="*/ 1170 h 117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57" h="1170">
                  <a:moveTo>
                    <a:pt x="957" y="749"/>
                  </a:moveTo>
                  <a:lnTo>
                    <a:pt x="793" y="1170"/>
                  </a:lnTo>
                  <a:lnTo>
                    <a:pt x="0" y="0"/>
                  </a:lnTo>
                  <a:lnTo>
                    <a:pt x="957" y="749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9" name="Freeform 60"/>
            <p:cNvSpPr>
              <a:spLocks noChangeArrowheads="1"/>
            </p:cNvSpPr>
            <p:nvPr/>
          </p:nvSpPr>
          <p:spPr bwMode="auto">
            <a:xfrm rot="5400000" flipH="1">
              <a:off x="570287" y="548640"/>
              <a:ext cx="380555" cy="610989"/>
            </a:xfrm>
            <a:custGeom>
              <a:avLst/>
              <a:gdLst>
                <a:gd name="T0" fmla="*/ 630 w 630"/>
                <a:gd name="T1" fmla="*/ 299 h 1011"/>
                <a:gd name="T2" fmla="*/ 19 w 630"/>
                <a:gd name="T3" fmla="*/ 1011 h 1011"/>
                <a:gd name="T4" fmla="*/ 0 w 630"/>
                <a:gd name="T5" fmla="*/ 0 h 1011"/>
                <a:gd name="T6" fmla="*/ 630 w 630"/>
                <a:gd name="T7" fmla="*/ 299 h 101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30"/>
                <a:gd name="T13" fmla="*/ 0 h 1011"/>
                <a:gd name="T14" fmla="*/ 630 w 630"/>
                <a:gd name="T15" fmla="*/ 1011 h 101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30" h="1011">
                  <a:moveTo>
                    <a:pt x="630" y="299"/>
                  </a:moveTo>
                  <a:lnTo>
                    <a:pt x="19" y="1011"/>
                  </a:lnTo>
                  <a:lnTo>
                    <a:pt x="0" y="0"/>
                  </a:lnTo>
                  <a:lnTo>
                    <a:pt x="630" y="299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10" name="Freeform 61"/>
            <p:cNvSpPr>
              <a:spLocks noChangeArrowheads="1"/>
            </p:cNvSpPr>
            <p:nvPr/>
          </p:nvSpPr>
          <p:spPr bwMode="auto">
            <a:xfrm rot="5400000" flipH="1">
              <a:off x="1050134" y="500292"/>
              <a:ext cx="379951" cy="708288"/>
            </a:xfrm>
            <a:custGeom>
              <a:avLst/>
              <a:gdLst>
                <a:gd name="T0" fmla="*/ 0 w 629"/>
                <a:gd name="T1" fmla="*/ 874 h 1172"/>
                <a:gd name="T2" fmla="*/ 328 w 629"/>
                <a:gd name="T3" fmla="*/ 0 h 1172"/>
                <a:gd name="T4" fmla="*/ 629 w 629"/>
                <a:gd name="T5" fmla="*/ 1172 h 1172"/>
                <a:gd name="T6" fmla="*/ 0 w 629"/>
                <a:gd name="T7" fmla="*/ 874 h 117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29"/>
                <a:gd name="T13" fmla="*/ 0 h 1172"/>
                <a:gd name="T14" fmla="*/ 629 w 629"/>
                <a:gd name="T15" fmla="*/ 1172 h 117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29" h="1172">
                  <a:moveTo>
                    <a:pt x="0" y="874"/>
                  </a:moveTo>
                  <a:lnTo>
                    <a:pt x="328" y="0"/>
                  </a:lnTo>
                  <a:lnTo>
                    <a:pt x="629" y="1172"/>
                  </a:lnTo>
                  <a:lnTo>
                    <a:pt x="0" y="874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11" name="Freeform 62"/>
            <p:cNvSpPr>
              <a:spLocks noChangeArrowheads="1"/>
            </p:cNvSpPr>
            <p:nvPr/>
          </p:nvSpPr>
          <p:spPr bwMode="auto">
            <a:xfrm rot="5400000" flipH="1">
              <a:off x="826575" y="78603"/>
              <a:ext cx="579893" cy="955464"/>
            </a:xfrm>
            <a:custGeom>
              <a:avLst/>
              <a:gdLst>
                <a:gd name="T0" fmla="*/ 302 w 960"/>
                <a:gd name="T1" fmla="*/ 1173 h 1581"/>
                <a:gd name="T2" fmla="*/ 301 w 960"/>
                <a:gd name="T3" fmla="*/ 1172 h 1581"/>
                <a:gd name="T4" fmla="*/ 0 w 960"/>
                <a:gd name="T5" fmla="*/ 0 h 1581"/>
                <a:gd name="T6" fmla="*/ 0 w 960"/>
                <a:gd name="T7" fmla="*/ 0 h 1581"/>
                <a:gd name="T8" fmla="*/ 960 w 960"/>
                <a:gd name="T9" fmla="*/ 1581 h 1581"/>
                <a:gd name="T10" fmla="*/ 302 w 960"/>
                <a:gd name="T11" fmla="*/ 1173 h 158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960"/>
                <a:gd name="T19" fmla="*/ 0 h 1581"/>
                <a:gd name="T20" fmla="*/ 960 w 960"/>
                <a:gd name="T21" fmla="*/ 1581 h 158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960" h="1581">
                  <a:moveTo>
                    <a:pt x="302" y="1173"/>
                  </a:moveTo>
                  <a:lnTo>
                    <a:pt x="301" y="1172"/>
                  </a:lnTo>
                  <a:lnTo>
                    <a:pt x="0" y="0"/>
                  </a:lnTo>
                  <a:lnTo>
                    <a:pt x="0" y="0"/>
                  </a:lnTo>
                  <a:lnTo>
                    <a:pt x="960" y="1581"/>
                  </a:lnTo>
                  <a:lnTo>
                    <a:pt x="302" y="1173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12" name="Freeform 63"/>
            <p:cNvSpPr>
              <a:spLocks noChangeArrowheads="1"/>
            </p:cNvSpPr>
            <p:nvPr/>
          </p:nvSpPr>
          <p:spPr bwMode="auto">
            <a:xfrm rot="5400000" flipH="1">
              <a:off x="693985" y="-55196"/>
              <a:ext cx="846282" cy="956673"/>
            </a:xfrm>
            <a:custGeom>
              <a:avLst/>
              <a:gdLst>
                <a:gd name="T0" fmla="*/ 1401 w 1401"/>
                <a:gd name="T1" fmla="*/ 1273 h 1583"/>
                <a:gd name="T2" fmla="*/ 960 w 1401"/>
                <a:gd name="T3" fmla="*/ 1583 h 1583"/>
                <a:gd name="T4" fmla="*/ 0 w 1401"/>
                <a:gd name="T5" fmla="*/ 2 h 1583"/>
                <a:gd name="T6" fmla="*/ 9 w 1401"/>
                <a:gd name="T7" fmla="*/ 0 h 1583"/>
                <a:gd name="T8" fmla="*/ 1401 w 1401"/>
                <a:gd name="T9" fmla="*/ 907 h 1583"/>
                <a:gd name="T10" fmla="*/ 1401 w 1401"/>
                <a:gd name="T11" fmla="*/ 1273 h 158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01"/>
                <a:gd name="T19" fmla="*/ 0 h 1583"/>
                <a:gd name="T20" fmla="*/ 1401 w 1401"/>
                <a:gd name="T21" fmla="*/ 1583 h 158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01" h="1583">
                  <a:moveTo>
                    <a:pt x="1401" y="1273"/>
                  </a:moveTo>
                  <a:lnTo>
                    <a:pt x="960" y="1583"/>
                  </a:lnTo>
                  <a:lnTo>
                    <a:pt x="0" y="2"/>
                  </a:lnTo>
                  <a:lnTo>
                    <a:pt x="9" y="0"/>
                  </a:lnTo>
                  <a:lnTo>
                    <a:pt x="1401" y="907"/>
                  </a:lnTo>
                  <a:lnTo>
                    <a:pt x="1401" y="1273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13" name="Freeform 64"/>
            <p:cNvSpPr>
              <a:spLocks noChangeArrowheads="1"/>
            </p:cNvSpPr>
            <p:nvPr/>
          </p:nvSpPr>
          <p:spPr bwMode="auto">
            <a:xfrm rot="5400000" flipH="1">
              <a:off x="900971" y="146354"/>
              <a:ext cx="840845" cy="548138"/>
            </a:xfrm>
            <a:custGeom>
              <a:avLst/>
              <a:gdLst>
                <a:gd name="T0" fmla="*/ 1392 w 1392"/>
                <a:gd name="T1" fmla="*/ 907 h 907"/>
                <a:gd name="T2" fmla="*/ 0 w 1392"/>
                <a:gd name="T3" fmla="*/ 0 h 907"/>
                <a:gd name="T4" fmla="*/ 1392 w 1392"/>
                <a:gd name="T5" fmla="*/ 239 h 907"/>
                <a:gd name="T6" fmla="*/ 1392 w 1392"/>
                <a:gd name="T7" fmla="*/ 907 h 90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392"/>
                <a:gd name="T13" fmla="*/ 0 h 907"/>
                <a:gd name="T14" fmla="*/ 1392 w 1392"/>
                <a:gd name="T15" fmla="*/ 907 h 90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392" h="907">
                  <a:moveTo>
                    <a:pt x="1392" y="907"/>
                  </a:moveTo>
                  <a:lnTo>
                    <a:pt x="0" y="0"/>
                  </a:lnTo>
                  <a:lnTo>
                    <a:pt x="1392" y="239"/>
                  </a:lnTo>
                  <a:lnTo>
                    <a:pt x="1392" y="907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14" name="Freeform 65"/>
            <p:cNvSpPr>
              <a:spLocks noChangeArrowheads="1"/>
            </p:cNvSpPr>
            <p:nvPr/>
          </p:nvSpPr>
          <p:spPr bwMode="auto">
            <a:xfrm rot="5400000" flipH="1">
              <a:off x="279874" y="-279873"/>
              <a:ext cx="266389" cy="826135"/>
            </a:xfrm>
            <a:custGeom>
              <a:avLst/>
              <a:gdLst>
                <a:gd name="T0" fmla="*/ 441 w 441"/>
                <a:gd name="T1" fmla="*/ 0 h 1367"/>
                <a:gd name="T2" fmla="*/ 0 w 441"/>
                <a:gd name="T3" fmla="*/ 310 h 1367"/>
                <a:gd name="T4" fmla="*/ 441 w 441"/>
                <a:gd name="T5" fmla="*/ 1367 h 1367"/>
                <a:gd name="T6" fmla="*/ 441 w 441"/>
                <a:gd name="T7" fmla="*/ 0 h 136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41"/>
                <a:gd name="T13" fmla="*/ 0 h 1367"/>
                <a:gd name="T14" fmla="*/ 441 w 441"/>
                <a:gd name="T15" fmla="*/ 1367 h 136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41" h="1367">
                  <a:moveTo>
                    <a:pt x="441" y="0"/>
                  </a:moveTo>
                  <a:lnTo>
                    <a:pt x="0" y="310"/>
                  </a:lnTo>
                  <a:lnTo>
                    <a:pt x="441" y="1367"/>
                  </a:lnTo>
                  <a:lnTo>
                    <a:pt x="441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15" name="Freeform 66"/>
            <p:cNvSpPr>
              <a:spLocks noChangeArrowheads="1"/>
            </p:cNvSpPr>
            <p:nvPr/>
          </p:nvSpPr>
          <p:spPr bwMode="auto">
            <a:xfrm rot="5400000" flipH="1">
              <a:off x="110752" y="-110752"/>
              <a:ext cx="663857" cy="885360"/>
            </a:xfrm>
            <a:custGeom>
              <a:avLst/>
              <a:gdLst>
                <a:gd name="T0" fmla="*/ 495 w 1099"/>
                <a:gd name="T1" fmla="*/ 1465 h 1465"/>
                <a:gd name="T2" fmla="*/ 1099 w 1099"/>
                <a:gd name="T3" fmla="*/ 1465 h 1465"/>
                <a:gd name="T4" fmla="*/ 1099 w 1099"/>
                <a:gd name="T5" fmla="*/ 1465 h 1465"/>
                <a:gd name="T6" fmla="*/ 658 w 1099"/>
                <a:gd name="T7" fmla="*/ 408 h 1465"/>
                <a:gd name="T8" fmla="*/ 0 w 1099"/>
                <a:gd name="T9" fmla="*/ 0 h 1465"/>
                <a:gd name="T10" fmla="*/ 495 w 1099"/>
                <a:gd name="T11" fmla="*/ 1465 h 146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99"/>
                <a:gd name="T19" fmla="*/ 0 h 1465"/>
                <a:gd name="T20" fmla="*/ 1099 w 1099"/>
                <a:gd name="T21" fmla="*/ 1465 h 146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99" h="1465">
                  <a:moveTo>
                    <a:pt x="495" y="1465"/>
                  </a:moveTo>
                  <a:lnTo>
                    <a:pt x="1099" y="1465"/>
                  </a:lnTo>
                  <a:lnTo>
                    <a:pt x="1099" y="1465"/>
                  </a:lnTo>
                  <a:lnTo>
                    <a:pt x="658" y="408"/>
                  </a:lnTo>
                  <a:lnTo>
                    <a:pt x="0" y="0"/>
                  </a:lnTo>
                  <a:lnTo>
                    <a:pt x="495" y="1465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16" name="Freeform 67"/>
            <p:cNvSpPr>
              <a:spLocks noChangeArrowheads="1"/>
            </p:cNvSpPr>
            <p:nvPr/>
          </p:nvSpPr>
          <p:spPr bwMode="auto">
            <a:xfrm rot="5400000" flipH="1">
              <a:off x="108638" y="256212"/>
              <a:ext cx="668085" cy="885360"/>
            </a:xfrm>
            <a:custGeom>
              <a:avLst/>
              <a:gdLst>
                <a:gd name="T0" fmla="*/ 744 w 1106"/>
                <a:gd name="T1" fmla="*/ 1465 h 1465"/>
                <a:gd name="T2" fmla="*/ 0 w 1106"/>
                <a:gd name="T3" fmla="*/ 712 h 1465"/>
                <a:gd name="T4" fmla="*/ 611 w 1106"/>
                <a:gd name="T5" fmla="*/ 0 h 1465"/>
                <a:gd name="T6" fmla="*/ 1106 w 1106"/>
                <a:gd name="T7" fmla="*/ 1465 h 1465"/>
                <a:gd name="T8" fmla="*/ 744 w 1106"/>
                <a:gd name="T9" fmla="*/ 1465 h 146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06"/>
                <a:gd name="T16" fmla="*/ 0 h 1465"/>
                <a:gd name="T17" fmla="*/ 1106 w 1106"/>
                <a:gd name="T18" fmla="*/ 1465 h 146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06" h="1465">
                  <a:moveTo>
                    <a:pt x="744" y="1465"/>
                  </a:moveTo>
                  <a:lnTo>
                    <a:pt x="0" y="712"/>
                  </a:lnTo>
                  <a:lnTo>
                    <a:pt x="611" y="0"/>
                  </a:lnTo>
                  <a:lnTo>
                    <a:pt x="1106" y="1465"/>
                  </a:lnTo>
                  <a:lnTo>
                    <a:pt x="744" y="1465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17" name="Freeform 68"/>
            <p:cNvSpPr>
              <a:spLocks noChangeArrowheads="1"/>
            </p:cNvSpPr>
            <p:nvPr/>
          </p:nvSpPr>
          <p:spPr bwMode="auto">
            <a:xfrm rot="5400000" flipH="1">
              <a:off x="2826" y="580692"/>
              <a:ext cx="449417" cy="455069"/>
            </a:xfrm>
            <a:custGeom>
              <a:avLst/>
              <a:gdLst>
                <a:gd name="T0" fmla="*/ 216 w 744"/>
                <a:gd name="T1" fmla="*/ 753 h 753"/>
                <a:gd name="T2" fmla="*/ 744 w 744"/>
                <a:gd name="T3" fmla="*/ 753 h 753"/>
                <a:gd name="T4" fmla="*/ 0 w 744"/>
                <a:gd name="T5" fmla="*/ 0 h 753"/>
                <a:gd name="T6" fmla="*/ 216 w 744"/>
                <a:gd name="T7" fmla="*/ 753 h 75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44"/>
                <a:gd name="T13" fmla="*/ 0 h 753"/>
                <a:gd name="T14" fmla="*/ 744 w 744"/>
                <a:gd name="T15" fmla="*/ 753 h 75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44" h="753">
                  <a:moveTo>
                    <a:pt x="216" y="753"/>
                  </a:moveTo>
                  <a:lnTo>
                    <a:pt x="744" y="753"/>
                  </a:lnTo>
                  <a:lnTo>
                    <a:pt x="0" y="0"/>
                  </a:lnTo>
                  <a:lnTo>
                    <a:pt x="216" y="753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18" name="Freeform 69"/>
            <p:cNvSpPr>
              <a:spLocks noChangeArrowheads="1"/>
            </p:cNvSpPr>
            <p:nvPr/>
          </p:nvSpPr>
          <p:spPr bwMode="auto">
            <a:xfrm rot="5400000" flipH="1">
              <a:off x="285307" y="747628"/>
              <a:ext cx="241018" cy="811631"/>
            </a:xfrm>
            <a:custGeom>
              <a:avLst/>
              <a:gdLst>
                <a:gd name="T0" fmla="*/ 0 w 399"/>
                <a:gd name="T1" fmla="*/ 1343 h 1343"/>
                <a:gd name="T2" fmla="*/ 399 w 399"/>
                <a:gd name="T3" fmla="*/ 591 h 1343"/>
                <a:gd name="T4" fmla="*/ 216 w 399"/>
                <a:gd name="T5" fmla="*/ 0 h 1343"/>
                <a:gd name="T6" fmla="*/ 0 w 399"/>
                <a:gd name="T7" fmla="*/ 1343 h 134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99"/>
                <a:gd name="T13" fmla="*/ 0 h 1343"/>
                <a:gd name="T14" fmla="*/ 399 w 399"/>
                <a:gd name="T15" fmla="*/ 1343 h 134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99" h="1343">
                  <a:moveTo>
                    <a:pt x="0" y="1343"/>
                  </a:moveTo>
                  <a:lnTo>
                    <a:pt x="399" y="591"/>
                  </a:lnTo>
                  <a:lnTo>
                    <a:pt x="216" y="0"/>
                  </a:lnTo>
                  <a:lnTo>
                    <a:pt x="0" y="1343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19" name="Freeform 70"/>
            <p:cNvSpPr>
              <a:spLocks noChangeArrowheads="1"/>
            </p:cNvSpPr>
            <p:nvPr/>
          </p:nvSpPr>
          <p:spPr bwMode="auto">
            <a:xfrm rot="5400000" flipH="1">
              <a:off x="704991" y="782409"/>
              <a:ext cx="110542" cy="611594"/>
            </a:xfrm>
            <a:custGeom>
              <a:avLst/>
              <a:gdLst>
                <a:gd name="T0" fmla="*/ 183 w 183"/>
                <a:gd name="T1" fmla="*/ 1012 h 1012"/>
                <a:gd name="T2" fmla="*/ 183 w 183"/>
                <a:gd name="T3" fmla="*/ 1011 h 1012"/>
                <a:gd name="T4" fmla="*/ 164 w 183"/>
                <a:gd name="T5" fmla="*/ 0 h 1012"/>
                <a:gd name="T6" fmla="*/ 0 w 183"/>
                <a:gd name="T7" fmla="*/ 421 h 1012"/>
                <a:gd name="T8" fmla="*/ 183 w 183"/>
                <a:gd name="T9" fmla="*/ 1012 h 10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3"/>
                <a:gd name="T16" fmla="*/ 0 h 1012"/>
                <a:gd name="T17" fmla="*/ 183 w 183"/>
                <a:gd name="T18" fmla="*/ 1012 h 101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3" h="1012">
                  <a:moveTo>
                    <a:pt x="183" y="1012"/>
                  </a:moveTo>
                  <a:lnTo>
                    <a:pt x="183" y="1011"/>
                  </a:lnTo>
                  <a:lnTo>
                    <a:pt x="164" y="0"/>
                  </a:lnTo>
                  <a:lnTo>
                    <a:pt x="0" y="421"/>
                  </a:lnTo>
                  <a:lnTo>
                    <a:pt x="183" y="1012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20" name="Freeform 75"/>
            <p:cNvSpPr>
              <a:spLocks noChangeArrowheads="1"/>
            </p:cNvSpPr>
            <p:nvPr/>
          </p:nvSpPr>
          <p:spPr bwMode="auto">
            <a:xfrm rot="5400000" flipH="1">
              <a:off x="979151" y="1007362"/>
              <a:ext cx="497138" cy="856352"/>
            </a:xfrm>
            <a:custGeom>
              <a:avLst/>
              <a:gdLst>
                <a:gd name="T0" fmla="*/ 0 w 823"/>
                <a:gd name="T1" fmla="*/ 0 h 1417"/>
                <a:gd name="T2" fmla="*/ 125 w 823"/>
                <a:gd name="T3" fmla="*/ 1417 h 1417"/>
                <a:gd name="T4" fmla="*/ 823 w 823"/>
                <a:gd name="T5" fmla="*/ 1276 h 1417"/>
                <a:gd name="T6" fmla="*/ 0 w 823"/>
                <a:gd name="T7" fmla="*/ 0 h 141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23"/>
                <a:gd name="T13" fmla="*/ 0 h 1417"/>
                <a:gd name="T14" fmla="*/ 823 w 823"/>
                <a:gd name="T15" fmla="*/ 1417 h 141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23" h="1417">
                  <a:moveTo>
                    <a:pt x="0" y="0"/>
                  </a:moveTo>
                  <a:lnTo>
                    <a:pt x="125" y="1417"/>
                  </a:lnTo>
                  <a:lnTo>
                    <a:pt x="823" y="12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21" name="Freeform 76"/>
            <p:cNvSpPr>
              <a:spLocks noChangeArrowheads="1"/>
            </p:cNvSpPr>
            <p:nvPr/>
          </p:nvSpPr>
          <p:spPr bwMode="auto">
            <a:xfrm rot="5400000" flipH="1">
              <a:off x="231563" y="955406"/>
              <a:ext cx="421631" cy="884756"/>
            </a:xfrm>
            <a:custGeom>
              <a:avLst/>
              <a:gdLst>
                <a:gd name="T0" fmla="*/ 473 w 698"/>
                <a:gd name="T1" fmla="*/ 1464 h 1464"/>
                <a:gd name="T2" fmla="*/ 0 w 698"/>
                <a:gd name="T3" fmla="*/ 141 h 1464"/>
                <a:gd name="T4" fmla="*/ 698 w 698"/>
                <a:gd name="T5" fmla="*/ 0 h 1464"/>
                <a:gd name="T6" fmla="*/ 473 w 698"/>
                <a:gd name="T7" fmla="*/ 1464 h 146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98"/>
                <a:gd name="T13" fmla="*/ 0 h 1464"/>
                <a:gd name="T14" fmla="*/ 698 w 698"/>
                <a:gd name="T15" fmla="*/ 1464 h 146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98" h="1464">
                  <a:moveTo>
                    <a:pt x="473" y="1464"/>
                  </a:moveTo>
                  <a:lnTo>
                    <a:pt x="0" y="141"/>
                  </a:lnTo>
                  <a:lnTo>
                    <a:pt x="698" y="0"/>
                  </a:lnTo>
                  <a:lnTo>
                    <a:pt x="473" y="1464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22" name="Freeform 77"/>
            <p:cNvSpPr>
              <a:spLocks noChangeArrowheads="1"/>
            </p:cNvSpPr>
            <p:nvPr/>
          </p:nvSpPr>
          <p:spPr bwMode="auto">
            <a:xfrm rot="5400000" flipH="1">
              <a:off x="156338" y="1166544"/>
              <a:ext cx="486869" cy="799544"/>
            </a:xfrm>
            <a:custGeom>
              <a:avLst/>
              <a:gdLst>
                <a:gd name="T0" fmla="*/ 0 w 806"/>
                <a:gd name="T1" fmla="*/ 651 h 1323"/>
                <a:gd name="T2" fmla="*/ 333 w 806"/>
                <a:gd name="T3" fmla="*/ 0 h 1323"/>
                <a:gd name="T4" fmla="*/ 806 w 806"/>
                <a:gd name="T5" fmla="*/ 1323 h 1323"/>
                <a:gd name="T6" fmla="*/ 0 w 806"/>
                <a:gd name="T7" fmla="*/ 651 h 132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06"/>
                <a:gd name="T13" fmla="*/ 0 h 1323"/>
                <a:gd name="T14" fmla="*/ 806 w 806"/>
                <a:gd name="T15" fmla="*/ 1323 h 132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06" h="1323">
                  <a:moveTo>
                    <a:pt x="0" y="651"/>
                  </a:moveTo>
                  <a:lnTo>
                    <a:pt x="333" y="0"/>
                  </a:lnTo>
                  <a:lnTo>
                    <a:pt x="806" y="1323"/>
                  </a:lnTo>
                  <a:lnTo>
                    <a:pt x="0" y="651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23" name="Freeform 78"/>
            <p:cNvSpPr>
              <a:spLocks noChangeArrowheads="1"/>
            </p:cNvSpPr>
            <p:nvPr/>
          </p:nvSpPr>
          <p:spPr bwMode="auto">
            <a:xfrm rot="5400000" flipH="1">
              <a:off x="-40375" y="1363257"/>
              <a:ext cx="486869" cy="406118"/>
            </a:xfrm>
            <a:custGeom>
              <a:avLst/>
              <a:gdLst>
                <a:gd name="T0" fmla="*/ 0 w 806"/>
                <a:gd name="T1" fmla="*/ 0 h 672"/>
                <a:gd name="T2" fmla="*/ 10 w 806"/>
                <a:gd name="T3" fmla="*/ 396 h 672"/>
                <a:gd name="T4" fmla="*/ 806 w 806"/>
                <a:gd name="T5" fmla="*/ 672 h 672"/>
                <a:gd name="T6" fmla="*/ 0 w 806"/>
                <a:gd name="T7" fmla="*/ 0 h 67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06"/>
                <a:gd name="T13" fmla="*/ 0 h 672"/>
                <a:gd name="T14" fmla="*/ 806 w 806"/>
                <a:gd name="T15" fmla="*/ 672 h 67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06" h="672">
                  <a:moveTo>
                    <a:pt x="0" y="0"/>
                  </a:moveTo>
                  <a:lnTo>
                    <a:pt x="10" y="396"/>
                  </a:lnTo>
                  <a:lnTo>
                    <a:pt x="806" y="67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24" name="Freeform 82"/>
            <p:cNvSpPr>
              <a:spLocks noChangeArrowheads="1"/>
            </p:cNvSpPr>
            <p:nvPr/>
          </p:nvSpPr>
          <p:spPr bwMode="auto">
            <a:xfrm rot="5400000" flipH="1">
              <a:off x="54784" y="882106"/>
              <a:ext cx="385992" cy="495560"/>
            </a:xfrm>
            <a:custGeom>
              <a:avLst/>
              <a:gdLst>
                <a:gd name="T0" fmla="*/ 0 w 639"/>
                <a:gd name="T1" fmla="*/ 820 h 820"/>
                <a:gd name="T2" fmla="*/ 416 w 639"/>
                <a:gd name="T3" fmla="*/ 0 h 820"/>
                <a:gd name="T4" fmla="*/ 639 w 639"/>
                <a:gd name="T5" fmla="*/ 820 h 820"/>
                <a:gd name="T6" fmla="*/ 0 w 639"/>
                <a:gd name="T7" fmla="*/ 820 h 82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39"/>
                <a:gd name="T13" fmla="*/ 0 h 820"/>
                <a:gd name="T14" fmla="*/ 639 w 639"/>
                <a:gd name="T15" fmla="*/ 820 h 82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39" h="820">
                  <a:moveTo>
                    <a:pt x="0" y="820"/>
                  </a:moveTo>
                  <a:lnTo>
                    <a:pt x="416" y="0"/>
                  </a:lnTo>
                  <a:lnTo>
                    <a:pt x="639" y="820"/>
                  </a:lnTo>
                  <a:lnTo>
                    <a:pt x="0" y="82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25" name="Freeform 83"/>
            <p:cNvSpPr>
              <a:spLocks noChangeArrowheads="1"/>
            </p:cNvSpPr>
            <p:nvPr/>
          </p:nvSpPr>
          <p:spPr bwMode="auto">
            <a:xfrm rot="5400000" flipH="1">
              <a:off x="970111" y="998321"/>
              <a:ext cx="600431" cy="771140"/>
            </a:xfrm>
            <a:custGeom>
              <a:avLst/>
              <a:gdLst>
                <a:gd name="T0" fmla="*/ 994 w 994"/>
                <a:gd name="T1" fmla="*/ 816 h 1276"/>
                <a:gd name="T2" fmla="*/ 823 w 994"/>
                <a:gd name="T3" fmla="*/ 1276 h 1276"/>
                <a:gd name="T4" fmla="*/ 0 w 994"/>
                <a:gd name="T5" fmla="*/ 0 h 1276"/>
                <a:gd name="T6" fmla="*/ 994 w 994"/>
                <a:gd name="T7" fmla="*/ 816 h 127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94"/>
                <a:gd name="T13" fmla="*/ 0 h 1276"/>
                <a:gd name="T14" fmla="*/ 994 w 994"/>
                <a:gd name="T15" fmla="*/ 1276 h 127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94" h="1276">
                  <a:moveTo>
                    <a:pt x="994" y="816"/>
                  </a:moveTo>
                  <a:lnTo>
                    <a:pt x="823" y="1276"/>
                  </a:lnTo>
                  <a:lnTo>
                    <a:pt x="0" y="0"/>
                  </a:lnTo>
                  <a:lnTo>
                    <a:pt x="994" y="816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26" name="Freeform 84"/>
            <p:cNvSpPr>
              <a:spLocks noChangeArrowheads="1"/>
            </p:cNvSpPr>
            <p:nvPr/>
          </p:nvSpPr>
          <p:spPr bwMode="auto">
            <a:xfrm rot="5400000" flipH="1">
              <a:off x="631933" y="552855"/>
              <a:ext cx="394448" cy="667193"/>
            </a:xfrm>
            <a:custGeom>
              <a:avLst/>
              <a:gdLst>
                <a:gd name="T0" fmla="*/ 653 w 653"/>
                <a:gd name="T1" fmla="*/ 327 h 1104"/>
                <a:gd name="T2" fmla="*/ 20 w 653"/>
                <a:gd name="T3" fmla="*/ 1104 h 1104"/>
                <a:gd name="T4" fmla="*/ 0 w 653"/>
                <a:gd name="T5" fmla="*/ 0 h 1104"/>
                <a:gd name="T6" fmla="*/ 653 w 653"/>
                <a:gd name="T7" fmla="*/ 327 h 110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53"/>
                <a:gd name="T13" fmla="*/ 0 h 1104"/>
                <a:gd name="T14" fmla="*/ 653 w 653"/>
                <a:gd name="T15" fmla="*/ 1104 h 110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53" h="1104">
                  <a:moveTo>
                    <a:pt x="653" y="327"/>
                  </a:moveTo>
                  <a:lnTo>
                    <a:pt x="20" y="1104"/>
                  </a:lnTo>
                  <a:lnTo>
                    <a:pt x="0" y="0"/>
                  </a:lnTo>
                  <a:lnTo>
                    <a:pt x="653" y="327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27" name="Freeform 85"/>
            <p:cNvSpPr>
              <a:spLocks noChangeArrowheads="1"/>
            </p:cNvSpPr>
            <p:nvPr/>
          </p:nvSpPr>
          <p:spPr bwMode="auto">
            <a:xfrm rot="5400000" flipH="1">
              <a:off x="1154689" y="500881"/>
              <a:ext cx="393844" cy="771744"/>
            </a:xfrm>
            <a:custGeom>
              <a:avLst/>
              <a:gdLst>
                <a:gd name="T0" fmla="*/ 0 w 652"/>
                <a:gd name="T1" fmla="*/ 951 h 1277"/>
                <a:gd name="T2" fmla="*/ 339 w 652"/>
                <a:gd name="T3" fmla="*/ 0 h 1277"/>
                <a:gd name="T4" fmla="*/ 652 w 652"/>
                <a:gd name="T5" fmla="*/ 1277 h 1277"/>
                <a:gd name="T6" fmla="*/ 0 w 652"/>
                <a:gd name="T7" fmla="*/ 951 h 127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52"/>
                <a:gd name="T13" fmla="*/ 0 h 1277"/>
                <a:gd name="T14" fmla="*/ 652 w 652"/>
                <a:gd name="T15" fmla="*/ 1277 h 127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52" h="1277">
                  <a:moveTo>
                    <a:pt x="0" y="951"/>
                  </a:moveTo>
                  <a:lnTo>
                    <a:pt x="339" y="0"/>
                  </a:lnTo>
                  <a:lnTo>
                    <a:pt x="652" y="1277"/>
                  </a:lnTo>
                  <a:lnTo>
                    <a:pt x="0" y="951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28" name="Freeform 86"/>
            <p:cNvSpPr>
              <a:spLocks noChangeArrowheads="1"/>
            </p:cNvSpPr>
            <p:nvPr/>
          </p:nvSpPr>
          <p:spPr bwMode="auto">
            <a:xfrm rot="5400000" flipH="1">
              <a:off x="916023" y="56836"/>
              <a:ext cx="602243" cy="1041885"/>
            </a:xfrm>
            <a:custGeom>
              <a:avLst/>
              <a:gdLst>
                <a:gd name="T0" fmla="*/ 314 w 997"/>
                <a:gd name="T1" fmla="*/ 1279 h 1724"/>
                <a:gd name="T2" fmla="*/ 313 w 997"/>
                <a:gd name="T3" fmla="*/ 1278 h 1724"/>
                <a:gd name="T4" fmla="*/ 0 w 997"/>
                <a:gd name="T5" fmla="*/ 1 h 1724"/>
                <a:gd name="T6" fmla="*/ 2 w 997"/>
                <a:gd name="T7" fmla="*/ 0 h 1724"/>
                <a:gd name="T8" fmla="*/ 997 w 997"/>
                <a:gd name="T9" fmla="*/ 1724 h 1724"/>
                <a:gd name="T10" fmla="*/ 314 w 997"/>
                <a:gd name="T11" fmla="*/ 1279 h 172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997"/>
                <a:gd name="T19" fmla="*/ 0 h 1724"/>
                <a:gd name="T20" fmla="*/ 997 w 997"/>
                <a:gd name="T21" fmla="*/ 1724 h 172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997" h="1724">
                  <a:moveTo>
                    <a:pt x="314" y="1279"/>
                  </a:moveTo>
                  <a:lnTo>
                    <a:pt x="313" y="1278"/>
                  </a:lnTo>
                  <a:lnTo>
                    <a:pt x="0" y="1"/>
                  </a:lnTo>
                  <a:lnTo>
                    <a:pt x="2" y="0"/>
                  </a:lnTo>
                  <a:lnTo>
                    <a:pt x="997" y="1724"/>
                  </a:lnTo>
                  <a:lnTo>
                    <a:pt x="314" y="1279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29" name="Freeform 87"/>
            <p:cNvSpPr>
              <a:spLocks noChangeArrowheads="1"/>
            </p:cNvSpPr>
            <p:nvPr/>
          </p:nvSpPr>
          <p:spPr bwMode="auto">
            <a:xfrm rot="5400000" flipH="1">
              <a:off x="779205" y="-83003"/>
              <a:ext cx="877693" cy="1043698"/>
            </a:xfrm>
            <a:custGeom>
              <a:avLst/>
              <a:gdLst>
                <a:gd name="T0" fmla="*/ 1453 w 1453"/>
                <a:gd name="T1" fmla="*/ 1389 h 1727"/>
                <a:gd name="T2" fmla="*/ 995 w 1453"/>
                <a:gd name="T3" fmla="*/ 1727 h 1727"/>
                <a:gd name="T4" fmla="*/ 0 w 1453"/>
                <a:gd name="T5" fmla="*/ 3 h 1727"/>
                <a:gd name="T6" fmla="*/ 8 w 1453"/>
                <a:gd name="T7" fmla="*/ 0 h 1727"/>
                <a:gd name="T8" fmla="*/ 1453 w 1453"/>
                <a:gd name="T9" fmla="*/ 989 h 1727"/>
                <a:gd name="T10" fmla="*/ 1453 w 1453"/>
                <a:gd name="T11" fmla="*/ 1389 h 172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53"/>
                <a:gd name="T19" fmla="*/ 0 h 1727"/>
                <a:gd name="T20" fmla="*/ 1453 w 1453"/>
                <a:gd name="T21" fmla="*/ 1727 h 172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53" h="1727">
                  <a:moveTo>
                    <a:pt x="1453" y="1389"/>
                  </a:moveTo>
                  <a:lnTo>
                    <a:pt x="995" y="1727"/>
                  </a:lnTo>
                  <a:lnTo>
                    <a:pt x="0" y="3"/>
                  </a:lnTo>
                  <a:lnTo>
                    <a:pt x="8" y="0"/>
                  </a:lnTo>
                  <a:lnTo>
                    <a:pt x="1453" y="989"/>
                  </a:lnTo>
                  <a:lnTo>
                    <a:pt x="1453" y="1389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30" name="Freeform 88"/>
            <p:cNvSpPr>
              <a:spLocks noChangeArrowheads="1"/>
            </p:cNvSpPr>
            <p:nvPr/>
          </p:nvSpPr>
          <p:spPr bwMode="auto">
            <a:xfrm rot="5400000" flipH="1">
              <a:off x="1004623" y="137583"/>
              <a:ext cx="872860" cy="597694"/>
            </a:xfrm>
            <a:custGeom>
              <a:avLst/>
              <a:gdLst>
                <a:gd name="T0" fmla="*/ 1445 w 1445"/>
                <a:gd name="T1" fmla="*/ 989 h 989"/>
                <a:gd name="T2" fmla="*/ 0 w 1445"/>
                <a:gd name="T3" fmla="*/ 0 h 989"/>
                <a:gd name="T4" fmla="*/ 1445 w 1445"/>
                <a:gd name="T5" fmla="*/ 262 h 989"/>
                <a:gd name="T6" fmla="*/ 1445 w 1445"/>
                <a:gd name="T7" fmla="*/ 989 h 98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445"/>
                <a:gd name="T13" fmla="*/ 0 h 989"/>
                <a:gd name="T14" fmla="*/ 1445 w 1445"/>
                <a:gd name="T15" fmla="*/ 989 h 98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445" h="989">
                  <a:moveTo>
                    <a:pt x="1445" y="989"/>
                  </a:moveTo>
                  <a:lnTo>
                    <a:pt x="0" y="0"/>
                  </a:lnTo>
                  <a:lnTo>
                    <a:pt x="1445" y="262"/>
                  </a:lnTo>
                  <a:lnTo>
                    <a:pt x="1445" y="989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31" name="Freeform 89"/>
            <p:cNvSpPr>
              <a:spLocks noChangeArrowheads="1"/>
            </p:cNvSpPr>
            <p:nvPr/>
          </p:nvSpPr>
          <p:spPr bwMode="auto">
            <a:xfrm rot="5400000" flipH="1">
              <a:off x="311906" y="-311906"/>
              <a:ext cx="276657" cy="900469"/>
            </a:xfrm>
            <a:custGeom>
              <a:avLst/>
              <a:gdLst>
                <a:gd name="T0" fmla="*/ 458 w 458"/>
                <a:gd name="T1" fmla="*/ 0 h 1490"/>
                <a:gd name="T2" fmla="*/ 0 w 458"/>
                <a:gd name="T3" fmla="*/ 338 h 1490"/>
                <a:gd name="T4" fmla="*/ 458 w 458"/>
                <a:gd name="T5" fmla="*/ 1490 h 1490"/>
                <a:gd name="T6" fmla="*/ 458 w 458"/>
                <a:gd name="T7" fmla="*/ 0 h 149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58"/>
                <a:gd name="T13" fmla="*/ 0 h 1490"/>
                <a:gd name="T14" fmla="*/ 458 w 458"/>
                <a:gd name="T15" fmla="*/ 1490 h 149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58" h="1490">
                  <a:moveTo>
                    <a:pt x="458" y="0"/>
                  </a:moveTo>
                  <a:lnTo>
                    <a:pt x="0" y="338"/>
                  </a:lnTo>
                  <a:lnTo>
                    <a:pt x="458" y="1490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32" name="Freeform 90"/>
            <p:cNvSpPr>
              <a:spLocks noChangeArrowheads="1"/>
            </p:cNvSpPr>
            <p:nvPr/>
          </p:nvSpPr>
          <p:spPr bwMode="auto">
            <a:xfrm rot="5400000" flipH="1">
              <a:off x="137954" y="-137953"/>
              <a:ext cx="689227" cy="965134"/>
            </a:xfrm>
            <a:custGeom>
              <a:avLst/>
              <a:gdLst>
                <a:gd name="T0" fmla="*/ 514 w 1141"/>
                <a:gd name="T1" fmla="*/ 1597 h 1597"/>
                <a:gd name="T2" fmla="*/ 1141 w 1141"/>
                <a:gd name="T3" fmla="*/ 1597 h 1597"/>
                <a:gd name="T4" fmla="*/ 1141 w 1141"/>
                <a:gd name="T5" fmla="*/ 1597 h 1597"/>
                <a:gd name="T6" fmla="*/ 683 w 1141"/>
                <a:gd name="T7" fmla="*/ 445 h 1597"/>
                <a:gd name="T8" fmla="*/ 0 w 1141"/>
                <a:gd name="T9" fmla="*/ 0 h 1597"/>
                <a:gd name="T10" fmla="*/ 514 w 1141"/>
                <a:gd name="T11" fmla="*/ 1597 h 159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141"/>
                <a:gd name="T19" fmla="*/ 0 h 1597"/>
                <a:gd name="T20" fmla="*/ 1141 w 1141"/>
                <a:gd name="T21" fmla="*/ 1597 h 159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141" h="1597">
                  <a:moveTo>
                    <a:pt x="514" y="1597"/>
                  </a:moveTo>
                  <a:lnTo>
                    <a:pt x="1141" y="1597"/>
                  </a:lnTo>
                  <a:lnTo>
                    <a:pt x="1141" y="1597"/>
                  </a:lnTo>
                  <a:lnTo>
                    <a:pt x="683" y="445"/>
                  </a:lnTo>
                  <a:lnTo>
                    <a:pt x="0" y="0"/>
                  </a:lnTo>
                  <a:lnTo>
                    <a:pt x="514" y="1597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33" name="Freeform 91"/>
            <p:cNvSpPr>
              <a:spLocks noChangeArrowheads="1"/>
            </p:cNvSpPr>
            <p:nvPr/>
          </p:nvSpPr>
          <p:spPr bwMode="auto">
            <a:xfrm rot="5400000" flipH="1">
              <a:off x="136141" y="242602"/>
              <a:ext cx="692852" cy="965134"/>
            </a:xfrm>
            <a:custGeom>
              <a:avLst/>
              <a:gdLst>
                <a:gd name="T0" fmla="*/ 771 w 1147"/>
                <a:gd name="T1" fmla="*/ 1597 h 1597"/>
                <a:gd name="T2" fmla="*/ 0 w 1147"/>
                <a:gd name="T3" fmla="*/ 777 h 1597"/>
                <a:gd name="T4" fmla="*/ 633 w 1147"/>
                <a:gd name="T5" fmla="*/ 0 h 1597"/>
                <a:gd name="T6" fmla="*/ 1147 w 1147"/>
                <a:gd name="T7" fmla="*/ 1597 h 1597"/>
                <a:gd name="T8" fmla="*/ 771 w 1147"/>
                <a:gd name="T9" fmla="*/ 1597 h 159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47"/>
                <a:gd name="T16" fmla="*/ 0 h 1597"/>
                <a:gd name="T17" fmla="*/ 1147 w 1147"/>
                <a:gd name="T18" fmla="*/ 1597 h 159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47" h="1597">
                  <a:moveTo>
                    <a:pt x="771" y="1597"/>
                  </a:moveTo>
                  <a:lnTo>
                    <a:pt x="0" y="777"/>
                  </a:lnTo>
                  <a:lnTo>
                    <a:pt x="633" y="0"/>
                  </a:lnTo>
                  <a:lnTo>
                    <a:pt x="1147" y="1597"/>
                  </a:lnTo>
                  <a:lnTo>
                    <a:pt x="771" y="1597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34" name="Freeform 92"/>
            <p:cNvSpPr>
              <a:spLocks noChangeArrowheads="1"/>
            </p:cNvSpPr>
            <p:nvPr/>
          </p:nvSpPr>
          <p:spPr bwMode="auto">
            <a:xfrm rot="5400000" flipH="1">
              <a:off x="14917" y="590951"/>
              <a:ext cx="465727" cy="495560"/>
            </a:xfrm>
            <a:custGeom>
              <a:avLst/>
              <a:gdLst>
                <a:gd name="T0" fmla="*/ 223 w 771"/>
                <a:gd name="T1" fmla="*/ 820 h 820"/>
                <a:gd name="T2" fmla="*/ 771 w 771"/>
                <a:gd name="T3" fmla="*/ 820 h 820"/>
                <a:gd name="T4" fmla="*/ 0 w 771"/>
                <a:gd name="T5" fmla="*/ 0 h 820"/>
                <a:gd name="T6" fmla="*/ 223 w 771"/>
                <a:gd name="T7" fmla="*/ 820 h 82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71"/>
                <a:gd name="T13" fmla="*/ 0 h 820"/>
                <a:gd name="T14" fmla="*/ 771 w 771"/>
                <a:gd name="T15" fmla="*/ 820 h 82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71" h="820">
                  <a:moveTo>
                    <a:pt x="223" y="820"/>
                  </a:moveTo>
                  <a:lnTo>
                    <a:pt x="771" y="820"/>
                  </a:lnTo>
                  <a:lnTo>
                    <a:pt x="0" y="0"/>
                  </a:lnTo>
                  <a:lnTo>
                    <a:pt x="223" y="82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35" name="Freeform 93"/>
            <p:cNvSpPr>
              <a:spLocks noChangeArrowheads="1"/>
            </p:cNvSpPr>
            <p:nvPr/>
          </p:nvSpPr>
          <p:spPr bwMode="auto">
            <a:xfrm rot="5400000" flipH="1">
              <a:off x="317037" y="755162"/>
              <a:ext cx="250683" cy="884756"/>
            </a:xfrm>
            <a:custGeom>
              <a:avLst/>
              <a:gdLst>
                <a:gd name="T0" fmla="*/ 0 w 415"/>
                <a:gd name="T1" fmla="*/ 1464 h 1464"/>
                <a:gd name="T2" fmla="*/ 415 w 415"/>
                <a:gd name="T3" fmla="*/ 644 h 1464"/>
                <a:gd name="T4" fmla="*/ 225 w 415"/>
                <a:gd name="T5" fmla="*/ 0 h 1464"/>
                <a:gd name="T6" fmla="*/ 0 w 415"/>
                <a:gd name="T7" fmla="*/ 1464 h 146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15"/>
                <a:gd name="T13" fmla="*/ 0 h 1464"/>
                <a:gd name="T14" fmla="*/ 415 w 415"/>
                <a:gd name="T15" fmla="*/ 1464 h 146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15" h="1464">
                  <a:moveTo>
                    <a:pt x="0" y="1464"/>
                  </a:moveTo>
                  <a:lnTo>
                    <a:pt x="415" y="644"/>
                  </a:lnTo>
                  <a:lnTo>
                    <a:pt x="225" y="0"/>
                  </a:lnTo>
                  <a:lnTo>
                    <a:pt x="0" y="1464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36" name="Freeform 94"/>
            <p:cNvSpPr>
              <a:spLocks noChangeArrowheads="1"/>
            </p:cNvSpPr>
            <p:nvPr/>
          </p:nvSpPr>
          <p:spPr bwMode="auto">
            <a:xfrm rot="5400000" flipH="1">
              <a:off x="771469" y="795685"/>
              <a:ext cx="115375" cy="667193"/>
            </a:xfrm>
            <a:custGeom>
              <a:avLst/>
              <a:gdLst>
                <a:gd name="T0" fmla="*/ 190 w 191"/>
                <a:gd name="T1" fmla="*/ 1104 h 1104"/>
                <a:gd name="T2" fmla="*/ 191 w 191"/>
                <a:gd name="T3" fmla="*/ 1104 h 1104"/>
                <a:gd name="T4" fmla="*/ 171 w 191"/>
                <a:gd name="T5" fmla="*/ 0 h 1104"/>
                <a:gd name="T6" fmla="*/ 0 w 191"/>
                <a:gd name="T7" fmla="*/ 460 h 1104"/>
                <a:gd name="T8" fmla="*/ 190 w 191"/>
                <a:gd name="T9" fmla="*/ 1104 h 110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1"/>
                <a:gd name="T16" fmla="*/ 0 h 1104"/>
                <a:gd name="T17" fmla="*/ 191 w 191"/>
                <a:gd name="T18" fmla="*/ 1104 h 110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1" h="1104">
                  <a:moveTo>
                    <a:pt x="190" y="1104"/>
                  </a:moveTo>
                  <a:lnTo>
                    <a:pt x="191" y="1104"/>
                  </a:lnTo>
                  <a:lnTo>
                    <a:pt x="171" y="0"/>
                  </a:lnTo>
                  <a:lnTo>
                    <a:pt x="0" y="460"/>
                  </a:lnTo>
                  <a:lnTo>
                    <a:pt x="190" y="1104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37" name="Oval 104"/>
            <p:cNvSpPr>
              <a:spLocks noChangeArrowheads="1"/>
            </p:cNvSpPr>
            <p:nvPr/>
          </p:nvSpPr>
          <p:spPr bwMode="auto">
            <a:xfrm rot="5400000" flipH="1">
              <a:off x="356567" y="1733028"/>
              <a:ext cx="22350" cy="29613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38" name="Oval 105"/>
            <p:cNvSpPr>
              <a:spLocks noChangeArrowheads="1"/>
            </p:cNvSpPr>
            <p:nvPr/>
          </p:nvSpPr>
          <p:spPr bwMode="auto">
            <a:xfrm rot="5400000" flipH="1">
              <a:off x="148069" y="1718531"/>
              <a:ext cx="22350" cy="29613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39" name="Oval 106"/>
            <p:cNvSpPr>
              <a:spLocks noChangeArrowheads="1"/>
            </p:cNvSpPr>
            <p:nvPr/>
          </p:nvSpPr>
          <p:spPr bwMode="auto">
            <a:xfrm rot="5400000" flipH="1">
              <a:off x="719776" y="1534898"/>
              <a:ext cx="22350" cy="29613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0" name="Oval 107"/>
            <p:cNvSpPr>
              <a:spLocks noChangeArrowheads="1"/>
            </p:cNvSpPr>
            <p:nvPr/>
          </p:nvSpPr>
          <p:spPr bwMode="auto">
            <a:xfrm rot="5400000" flipH="1">
              <a:off x="803780" y="1132597"/>
              <a:ext cx="22350" cy="29613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" name="Oval 108"/>
            <p:cNvSpPr>
              <a:spLocks noChangeArrowheads="1"/>
            </p:cNvSpPr>
            <p:nvPr/>
          </p:nvSpPr>
          <p:spPr bwMode="auto">
            <a:xfrm rot="5400000" flipH="1">
              <a:off x="1060021" y="1026283"/>
              <a:ext cx="22350" cy="29613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2" name="Oval 109"/>
            <p:cNvSpPr>
              <a:spLocks noChangeArrowheads="1"/>
            </p:cNvSpPr>
            <p:nvPr/>
          </p:nvSpPr>
          <p:spPr bwMode="auto">
            <a:xfrm rot="5400000" flipH="1">
              <a:off x="447823" y="1021451"/>
              <a:ext cx="22350" cy="29613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3" name="Oval 110"/>
            <p:cNvSpPr>
              <a:spLocks noChangeArrowheads="1"/>
            </p:cNvSpPr>
            <p:nvPr/>
          </p:nvSpPr>
          <p:spPr bwMode="auto">
            <a:xfrm rot="5400000" flipH="1">
              <a:off x="874186" y="649654"/>
              <a:ext cx="22350" cy="30217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4" name="Oval 111"/>
            <p:cNvSpPr>
              <a:spLocks noChangeArrowheads="1"/>
            </p:cNvSpPr>
            <p:nvPr/>
          </p:nvSpPr>
          <p:spPr bwMode="auto">
            <a:xfrm rot="5400000" flipH="1">
              <a:off x="640608" y="252488"/>
              <a:ext cx="22350" cy="29613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</p:grpSp>
      <p:sp>
        <p:nvSpPr>
          <p:cNvPr id="46" name="矩形 45"/>
          <p:cNvSpPr/>
          <p:nvPr/>
        </p:nvSpPr>
        <p:spPr>
          <a:xfrm>
            <a:off x="870127" y="256375"/>
            <a:ext cx="302768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一、课程章节</a:t>
            </a:r>
            <a:r>
              <a:rPr lang="zh-CN" alt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学习</a:t>
            </a:r>
            <a:endParaRPr lang="zh-CN" altLang="en-US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8" name="图片 57" descr="超星LOGO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634345" y="-22860"/>
            <a:ext cx="1492885" cy="146113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445" y="1839595"/>
            <a:ext cx="2160000" cy="467478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2330" y="1839595"/>
            <a:ext cx="2160000" cy="4674782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9830" y="1839595"/>
            <a:ext cx="2160000" cy="4674782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46235" y="1839595"/>
            <a:ext cx="2160000" cy="4674782"/>
          </a:xfrm>
          <a:prstGeom prst="rect">
            <a:avLst/>
          </a:prstGeom>
        </p:spPr>
      </p:pic>
      <p:sp>
        <p:nvSpPr>
          <p:cNvPr id="51" name="文本框 50"/>
          <p:cNvSpPr txBox="1"/>
          <p:nvPr/>
        </p:nvSpPr>
        <p:spPr>
          <a:xfrm>
            <a:off x="386715" y="1087120"/>
            <a:ext cx="109740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latin typeface="微软雅黑" panose="020B0503020204020204" pitchFamily="34" charset="-122"/>
                <a:ea typeface="微软雅黑" panose="020B0503020204020204" pitchFamily="34" charset="-122"/>
              </a:rPr>
              <a:t>进入课程学习时，点击章节，任务点为必学项，每完成一个任务点，相应的任务点会自动从橙色变为绿色。</a:t>
            </a:r>
            <a:endParaRPr lang="zh-CN" altLang="en-US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 tmFilter="0,0; .5, 1; 1, 1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5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组合 44"/>
          <p:cNvGrpSpPr/>
          <p:nvPr/>
        </p:nvGrpSpPr>
        <p:grpSpPr>
          <a:xfrm>
            <a:off x="1" y="0"/>
            <a:ext cx="781050" cy="812406"/>
            <a:chOff x="0" y="-1"/>
            <a:chExt cx="1739901" cy="1809751"/>
          </a:xfrm>
        </p:grpSpPr>
        <p:sp>
          <p:nvSpPr>
            <p:cNvPr id="3" name="Freeform 51"/>
            <p:cNvSpPr>
              <a:spLocks noChangeArrowheads="1"/>
            </p:cNvSpPr>
            <p:nvPr/>
          </p:nvSpPr>
          <p:spPr bwMode="auto">
            <a:xfrm rot="5400000" flipH="1">
              <a:off x="886683" y="990465"/>
              <a:ext cx="479016" cy="785040"/>
            </a:xfrm>
            <a:custGeom>
              <a:avLst/>
              <a:gdLst>
                <a:gd name="T0" fmla="*/ 0 w 793"/>
                <a:gd name="T1" fmla="*/ 0 h 1299"/>
                <a:gd name="T2" fmla="*/ 120 w 793"/>
                <a:gd name="T3" fmla="*/ 1299 h 1299"/>
                <a:gd name="T4" fmla="*/ 793 w 793"/>
                <a:gd name="T5" fmla="*/ 1170 h 1299"/>
                <a:gd name="T6" fmla="*/ 0 w 793"/>
                <a:gd name="T7" fmla="*/ 0 h 129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93"/>
                <a:gd name="T13" fmla="*/ 0 h 1299"/>
                <a:gd name="T14" fmla="*/ 793 w 793"/>
                <a:gd name="T15" fmla="*/ 1299 h 129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93" h="1299">
                  <a:moveTo>
                    <a:pt x="0" y="0"/>
                  </a:moveTo>
                  <a:lnTo>
                    <a:pt x="120" y="1299"/>
                  </a:lnTo>
                  <a:lnTo>
                    <a:pt x="793" y="11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" name="Freeform 52"/>
            <p:cNvSpPr>
              <a:spLocks noChangeArrowheads="1"/>
            </p:cNvSpPr>
            <p:nvPr/>
          </p:nvSpPr>
          <p:spPr bwMode="auto">
            <a:xfrm rot="5400000" flipH="1">
              <a:off x="202551" y="940926"/>
              <a:ext cx="406529" cy="811631"/>
            </a:xfrm>
            <a:custGeom>
              <a:avLst/>
              <a:gdLst>
                <a:gd name="T0" fmla="*/ 457 w 673"/>
                <a:gd name="T1" fmla="*/ 1343 h 1343"/>
                <a:gd name="T2" fmla="*/ 0 w 673"/>
                <a:gd name="T3" fmla="*/ 129 h 1343"/>
                <a:gd name="T4" fmla="*/ 673 w 673"/>
                <a:gd name="T5" fmla="*/ 0 h 1343"/>
                <a:gd name="T6" fmla="*/ 457 w 673"/>
                <a:gd name="T7" fmla="*/ 1343 h 134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73"/>
                <a:gd name="T13" fmla="*/ 0 h 1343"/>
                <a:gd name="T14" fmla="*/ 673 w 673"/>
                <a:gd name="T15" fmla="*/ 1343 h 134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73" h="1343">
                  <a:moveTo>
                    <a:pt x="457" y="1343"/>
                  </a:moveTo>
                  <a:lnTo>
                    <a:pt x="0" y="129"/>
                  </a:lnTo>
                  <a:lnTo>
                    <a:pt x="673" y="0"/>
                  </a:lnTo>
                  <a:lnTo>
                    <a:pt x="457" y="1343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" name="Freeform 53"/>
            <p:cNvSpPr>
              <a:spLocks noChangeArrowheads="1"/>
            </p:cNvSpPr>
            <p:nvPr/>
          </p:nvSpPr>
          <p:spPr bwMode="auto">
            <a:xfrm rot="5400000" flipH="1">
              <a:off x="132160" y="1141793"/>
              <a:ext cx="469351" cy="733671"/>
            </a:xfrm>
            <a:custGeom>
              <a:avLst/>
              <a:gdLst>
                <a:gd name="T0" fmla="*/ 0 w 777"/>
                <a:gd name="T1" fmla="*/ 598 h 1214"/>
                <a:gd name="T2" fmla="*/ 320 w 777"/>
                <a:gd name="T3" fmla="*/ 0 h 1214"/>
                <a:gd name="T4" fmla="*/ 777 w 777"/>
                <a:gd name="T5" fmla="*/ 1214 h 1214"/>
                <a:gd name="T6" fmla="*/ 0 w 777"/>
                <a:gd name="T7" fmla="*/ 598 h 121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77"/>
                <a:gd name="T13" fmla="*/ 0 h 1214"/>
                <a:gd name="T14" fmla="*/ 777 w 777"/>
                <a:gd name="T15" fmla="*/ 1214 h 121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77" h="1214">
                  <a:moveTo>
                    <a:pt x="0" y="598"/>
                  </a:moveTo>
                  <a:lnTo>
                    <a:pt x="320" y="0"/>
                  </a:lnTo>
                  <a:lnTo>
                    <a:pt x="777" y="1214"/>
                  </a:lnTo>
                  <a:lnTo>
                    <a:pt x="0" y="598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6" name="Freeform 54"/>
            <p:cNvSpPr>
              <a:spLocks noChangeArrowheads="1"/>
            </p:cNvSpPr>
            <p:nvPr/>
          </p:nvSpPr>
          <p:spPr bwMode="auto">
            <a:xfrm rot="5400000" flipH="1">
              <a:off x="-48538" y="1322491"/>
              <a:ext cx="469351" cy="372274"/>
            </a:xfrm>
            <a:custGeom>
              <a:avLst/>
              <a:gdLst>
                <a:gd name="T0" fmla="*/ 0 w 777"/>
                <a:gd name="T1" fmla="*/ 0 h 616"/>
                <a:gd name="T2" fmla="*/ 9 w 777"/>
                <a:gd name="T3" fmla="*/ 362 h 616"/>
                <a:gd name="T4" fmla="*/ 777 w 777"/>
                <a:gd name="T5" fmla="*/ 616 h 616"/>
                <a:gd name="T6" fmla="*/ 0 w 777"/>
                <a:gd name="T7" fmla="*/ 0 h 61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77"/>
                <a:gd name="T13" fmla="*/ 0 h 616"/>
                <a:gd name="T14" fmla="*/ 777 w 777"/>
                <a:gd name="T15" fmla="*/ 616 h 61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77" h="616">
                  <a:moveTo>
                    <a:pt x="0" y="0"/>
                  </a:moveTo>
                  <a:lnTo>
                    <a:pt x="9" y="362"/>
                  </a:lnTo>
                  <a:lnTo>
                    <a:pt x="777" y="6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7" name="Freeform 58"/>
            <p:cNvSpPr>
              <a:spLocks noChangeArrowheads="1"/>
            </p:cNvSpPr>
            <p:nvPr/>
          </p:nvSpPr>
          <p:spPr bwMode="auto">
            <a:xfrm rot="5400000" flipH="1">
              <a:off x="41788" y="860671"/>
              <a:ext cx="371494" cy="455069"/>
            </a:xfrm>
            <a:custGeom>
              <a:avLst/>
              <a:gdLst>
                <a:gd name="T0" fmla="*/ 0 w 615"/>
                <a:gd name="T1" fmla="*/ 753 h 753"/>
                <a:gd name="T2" fmla="*/ 399 w 615"/>
                <a:gd name="T3" fmla="*/ 0 h 753"/>
                <a:gd name="T4" fmla="*/ 615 w 615"/>
                <a:gd name="T5" fmla="*/ 753 h 753"/>
                <a:gd name="T6" fmla="*/ 0 w 615"/>
                <a:gd name="T7" fmla="*/ 753 h 75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15"/>
                <a:gd name="T13" fmla="*/ 0 h 753"/>
                <a:gd name="T14" fmla="*/ 615 w 615"/>
                <a:gd name="T15" fmla="*/ 753 h 75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15" h="753">
                  <a:moveTo>
                    <a:pt x="0" y="753"/>
                  </a:moveTo>
                  <a:lnTo>
                    <a:pt x="399" y="0"/>
                  </a:lnTo>
                  <a:lnTo>
                    <a:pt x="615" y="753"/>
                  </a:lnTo>
                  <a:lnTo>
                    <a:pt x="0" y="753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8" name="Freeform 59"/>
            <p:cNvSpPr>
              <a:spLocks noChangeArrowheads="1"/>
            </p:cNvSpPr>
            <p:nvPr/>
          </p:nvSpPr>
          <p:spPr bwMode="auto">
            <a:xfrm rot="5400000" flipH="1">
              <a:off x="876130" y="979912"/>
              <a:ext cx="578081" cy="707080"/>
            </a:xfrm>
            <a:custGeom>
              <a:avLst/>
              <a:gdLst>
                <a:gd name="T0" fmla="*/ 957 w 957"/>
                <a:gd name="T1" fmla="*/ 749 h 1170"/>
                <a:gd name="T2" fmla="*/ 793 w 957"/>
                <a:gd name="T3" fmla="*/ 1170 h 1170"/>
                <a:gd name="T4" fmla="*/ 0 w 957"/>
                <a:gd name="T5" fmla="*/ 0 h 1170"/>
                <a:gd name="T6" fmla="*/ 957 w 957"/>
                <a:gd name="T7" fmla="*/ 749 h 117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57"/>
                <a:gd name="T13" fmla="*/ 0 h 1170"/>
                <a:gd name="T14" fmla="*/ 957 w 957"/>
                <a:gd name="T15" fmla="*/ 1170 h 117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57" h="1170">
                  <a:moveTo>
                    <a:pt x="957" y="749"/>
                  </a:moveTo>
                  <a:lnTo>
                    <a:pt x="793" y="1170"/>
                  </a:lnTo>
                  <a:lnTo>
                    <a:pt x="0" y="0"/>
                  </a:lnTo>
                  <a:lnTo>
                    <a:pt x="957" y="749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9" name="Freeform 60"/>
            <p:cNvSpPr>
              <a:spLocks noChangeArrowheads="1"/>
            </p:cNvSpPr>
            <p:nvPr/>
          </p:nvSpPr>
          <p:spPr bwMode="auto">
            <a:xfrm rot="5400000" flipH="1">
              <a:off x="570287" y="548640"/>
              <a:ext cx="380555" cy="610989"/>
            </a:xfrm>
            <a:custGeom>
              <a:avLst/>
              <a:gdLst>
                <a:gd name="T0" fmla="*/ 630 w 630"/>
                <a:gd name="T1" fmla="*/ 299 h 1011"/>
                <a:gd name="T2" fmla="*/ 19 w 630"/>
                <a:gd name="T3" fmla="*/ 1011 h 1011"/>
                <a:gd name="T4" fmla="*/ 0 w 630"/>
                <a:gd name="T5" fmla="*/ 0 h 1011"/>
                <a:gd name="T6" fmla="*/ 630 w 630"/>
                <a:gd name="T7" fmla="*/ 299 h 101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30"/>
                <a:gd name="T13" fmla="*/ 0 h 1011"/>
                <a:gd name="T14" fmla="*/ 630 w 630"/>
                <a:gd name="T15" fmla="*/ 1011 h 101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30" h="1011">
                  <a:moveTo>
                    <a:pt x="630" y="299"/>
                  </a:moveTo>
                  <a:lnTo>
                    <a:pt x="19" y="1011"/>
                  </a:lnTo>
                  <a:lnTo>
                    <a:pt x="0" y="0"/>
                  </a:lnTo>
                  <a:lnTo>
                    <a:pt x="630" y="299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10" name="Freeform 61"/>
            <p:cNvSpPr>
              <a:spLocks noChangeArrowheads="1"/>
            </p:cNvSpPr>
            <p:nvPr/>
          </p:nvSpPr>
          <p:spPr bwMode="auto">
            <a:xfrm rot="5400000" flipH="1">
              <a:off x="1050134" y="500292"/>
              <a:ext cx="379951" cy="708288"/>
            </a:xfrm>
            <a:custGeom>
              <a:avLst/>
              <a:gdLst>
                <a:gd name="T0" fmla="*/ 0 w 629"/>
                <a:gd name="T1" fmla="*/ 874 h 1172"/>
                <a:gd name="T2" fmla="*/ 328 w 629"/>
                <a:gd name="T3" fmla="*/ 0 h 1172"/>
                <a:gd name="T4" fmla="*/ 629 w 629"/>
                <a:gd name="T5" fmla="*/ 1172 h 1172"/>
                <a:gd name="T6" fmla="*/ 0 w 629"/>
                <a:gd name="T7" fmla="*/ 874 h 117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29"/>
                <a:gd name="T13" fmla="*/ 0 h 1172"/>
                <a:gd name="T14" fmla="*/ 629 w 629"/>
                <a:gd name="T15" fmla="*/ 1172 h 117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29" h="1172">
                  <a:moveTo>
                    <a:pt x="0" y="874"/>
                  </a:moveTo>
                  <a:lnTo>
                    <a:pt x="328" y="0"/>
                  </a:lnTo>
                  <a:lnTo>
                    <a:pt x="629" y="1172"/>
                  </a:lnTo>
                  <a:lnTo>
                    <a:pt x="0" y="874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11" name="Freeform 62"/>
            <p:cNvSpPr>
              <a:spLocks noChangeArrowheads="1"/>
            </p:cNvSpPr>
            <p:nvPr/>
          </p:nvSpPr>
          <p:spPr bwMode="auto">
            <a:xfrm rot="5400000" flipH="1">
              <a:off x="826575" y="78603"/>
              <a:ext cx="579893" cy="955464"/>
            </a:xfrm>
            <a:custGeom>
              <a:avLst/>
              <a:gdLst>
                <a:gd name="T0" fmla="*/ 302 w 960"/>
                <a:gd name="T1" fmla="*/ 1173 h 1581"/>
                <a:gd name="T2" fmla="*/ 301 w 960"/>
                <a:gd name="T3" fmla="*/ 1172 h 1581"/>
                <a:gd name="T4" fmla="*/ 0 w 960"/>
                <a:gd name="T5" fmla="*/ 0 h 1581"/>
                <a:gd name="T6" fmla="*/ 0 w 960"/>
                <a:gd name="T7" fmla="*/ 0 h 1581"/>
                <a:gd name="T8" fmla="*/ 960 w 960"/>
                <a:gd name="T9" fmla="*/ 1581 h 1581"/>
                <a:gd name="T10" fmla="*/ 302 w 960"/>
                <a:gd name="T11" fmla="*/ 1173 h 158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960"/>
                <a:gd name="T19" fmla="*/ 0 h 1581"/>
                <a:gd name="T20" fmla="*/ 960 w 960"/>
                <a:gd name="T21" fmla="*/ 1581 h 158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960" h="1581">
                  <a:moveTo>
                    <a:pt x="302" y="1173"/>
                  </a:moveTo>
                  <a:lnTo>
                    <a:pt x="301" y="1172"/>
                  </a:lnTo>
                  <a:lnTo>
                    <a:pt x="0" y="0"/>
                  </a:lnTo>
                  <a:lnTo>
                    <a:pt x="0" y="0"/>
                  </a:lnTo>
                  <a:lnTo>
                    <a:pt x="960" y="1581"/>
                  </a:lnTo>
                  <a:lnTo>
                    <a:pt x="302" y="1173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12" name="Freeform 63"/>
            <p:cNvSpPr>
              <a:spLocks noChangeArrowheads="1"/>
            </p:cNvSpPr>
            <p:nvPr/>
          </p:nvSpPr>
          <p:spPr bwMode="auto">
            <a:xfrm rot="5400000" flipH="1">
              <a:off x="693985" y="-55196"/>
              <a:ext cx="846282" cy="956673"/>
            </a:xfrm>
            <a:custGeom>
              <a:avLst/>
              <a:gdLst>
                <a:gd name="T0" fmla="*/ 1401 w 1401"/>
                <a:gd name="T1" fmla="*/ 1273 h 1583"/>
                <a:gd name="T2" fmla="*/ 960 w 1401"/>
                <a:gd name="T3" fmla="*/ 1583 h 1583"/>
                <a:gd name="T4" fmla="*/ 0 w 1401"/>
                <a:gd name="T5" fmla="*/ 2 h 1583"/>
                <a:gd name="T6" fmla="*/ 9 w 1401"/>
                <a:gd name="T7" fmla="*/ 0 h 1583"/>
                <a:gd name="T8" fmla="*/ 1401 w 1401"/>
                <a:gd name="T9" fmla="*/ 907 h 1583"/>
                <a:gd name="T10" fmla="*/ 1401 w 1401"/>
                <a:gd name="T11" fmla="*/ 1273 h 158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01"/>
                <a:gd name="T19" fmla="*/ 0 h 1583"/>
                <a:gd name="T20" fmla="*/ 1401 w 1401"/>
                <a:gd name="T21" fmla="*/ 1583 h 158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01" h="1583">
                  <a:moveTo>
                    <a:pt x="1401" y="1273"/>
                  </a:moveTo>
                  <a:lnTo>
                    <a:pt x="960" y="1583"/>
                  </a:lnTo>
                  <a:lnTo>
                    <a:pt x="0" y="2"/>
                  </a:lnTo>
                  <a:lnTo>
                    <a:pt x="9" y="0"/>
                  </a:lnTo>
                  <a:lnTo>
                    <a:pt x="1401" y="907"/>
                  </a:lnTo>
                  <a:lnTo>
                    <a:pt x="1401" y="1273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13" name="Freeform 64"/>
            <p:cNvSpPr>
              <a:spLocks noChangeArrowheads="1"/>
            </p:cNvSpPr>
            <p:nvPr/>
          </p:nvSpPr>
          <p:spPr bwMode="auto">
            <a:xfrm rot="5400000" flipH="1">
              <a:off x="900971" y="146354"/>
              <a:ext cx="840845" cy="548138"/>
            </a:xfrm>
            <a:custGeom>
              <a:avLst/>
              <a:gdLst>
                <a:gd name="T0" fmla="*/ 1392 w 1392"/>
                <a:gd name="T1" fmla="*/ 907 h 907"/>
                <a:gd name="T2" fmla="*/ 0 w 1392"/>
                <a:gd name="T3" fmla="*/ 0 h 907"/>
                <a:gd name="T4" fmla="*/ 1392 w 1392"/>
                <a:gd name="T5" fmla="*/ 239 h 907"/>
                <a:gd name="T6" fmla="*/ 1392 w 1392"/>
                <a:gd name="T7" fmla="*/ 907 h 90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392"/>
                <a:gd name="T13" fmla="*/ 0 h 907"/>
                <a:gd name="T14" fmla="*/ 1392 w 1392"/>
                <a:gd name="T15" fmla="*/ 907 h 90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392" h="907">
                  <a:moveTo>
                    <a:pt x="1392" y="907"/>
                  </a:moveTo>
                  <a:lnTo>
                    <a:pt x="0" y="0"/>
                  </a:lnTo>
                  <a:lnTo>
                    <a:pt x="1392" y="239"/>
                  </a:lnTo>
                  <a:lnTo>
                    <a:pt x="1392" y="907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14" name="Freeform 65"/>
            <p:cNvSpPr>
              <a:spLocks noChangeArrowheads="1"/>
            </p:cNvSpPr>
            <p:nvPr/>
          </p:nvSpPr>
          <p:spPr bwMode="auto">
            <a:xfrm rot="5400000" flipH="1">
              <a:off x="279874" y="-279873"/>
              <a:ext cx="266389" cy="826135"/>
            </a:xfrm>
            <a:custGeom>
              <a:avLst/>
              <a:gdLst>
                <a:gd name="T0" fmla="*/ 441 w 441"/>
                <a:gd name="T1" fmla="*/ 0 h 1367"/>
                <a:gd name="T2" fmla="*/ 0 w 441"/>
                <a:gd name="T3" fmla="*/ 310 h 1367"/>
                <a:gd name="T4" fmla="*/ 441 w 441"/>
                <a:gd name="T5" fmla="*/ 1367 h 1367"/>
                <a:gd name="T6" fmla="*/ 441 w 441"/>
                <a:gd name="T7" fmla="*/ 0 h 136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41"/>
                <a:gd name="T13" fmla="*/ 0 h 1367"/>
                <a:gd name="T14" fmla="*/ 441 w 441"/>
                <a:gd name="T15" fmla="*/ 1367 h 136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41" h="1367">
                  <a:moveTo>
                    <a:pt x="441" y="0"/>
                  </a:moveTo>
                  <a:lnTo>
                    <a:pt x="0" y="310"/>
                  </a:lnTo>
                  <a:lnTo>
                    <a:pt x="441" y="1367"/>
                  </a:lnTo>
                  <a:lnTo>
                    <a:pt x="441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15" name="Freeform 66"/>
            <p:cNvSpPr>
              <a:spLocks noChangeArrowheads="1"/>
            </p:cNvSpPr>
            <p:nvPr/>
          </p:nvSpPr>
          <p:spPr bwMode="auto">
            <a:xfrm rot="5400000" flipH="1">
              <a:off x="110752" y="-110752"/>
              <a:ext cx="663857" cy="885360"/>
            </a:xfrm>
            <a:custGeom>
              <a:avLst/>
              <a:gdLst>
                <a:gd name="T0" fmla="*/ 495 w 1099"/>
                <a:gd name="T1" fmla="*/ 1465 h 1465"/>
                <a:gd name="T2" fmla="*/ 1099 w 1099"/>
                <a:gd name="T3" fmla="*/ 1465 h 1465"/>
                <a:gd name="T4" fmla="*/ 1099 w 1099"/>
                <a:gd name="T5" fmla="*/ 1465 h 1465"/>
                <a:gd name="T6" fmla="*/ 658 w 1099"/>
                <a:gd name="T7" fmla="*/ 408 h 1465"/>
                <a:gd name="T8" fmla="*/ 0 w 1099"/>
                <a:gd name="T9" fmla="*/ 0 h 1465"/>
                <a:gd name="T10" fmla="*/ 495 w 1099"/>
                <a:gd name="T11" fmla="*/ 1465 h 146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99"/>
                <a:gd name="T19" fmla="*/ 0 h 1465"/>
                <a:gd name="T20" fmla="*/ 1099 w 1099"/>
                <a:gd name="T21" fmla="*/ 1465 h 146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99" h="1465">
                  <a:moveTo>
                    <a:pt x="495" y="1465"/>
                  </a:moveTo>
                  <a:lnTo>
                    <a:pt x="1099" y="1465"/>
                  </a:lnTo>
                  <a:lnTo>
                    <a:pt x="1099" y="1465"/>
                  </a:lnTo>
                  <a:lnTo>
                    <a:pt x="658" y="408"/>
                  </a:lnTo>
                  <a:lnTo>
                    <a:pt x="0" y="0"/>
                  </a:lnTo>
                  <a:lnTo>
                    <a:pt x="495" y="1465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16" name="Freeform 67"/>
            <p:cNvSpPr>
              <a:spLocks noChangeArrowheads="1"/>
            </p:cNvSpPr>
            <p:nvPr/>
          </p:nvSpPr>
          <p:spPr bwMode="auto">
            <a:xfrm rot="5400000" flipH="1">
              <a:off x="108638" y="256212"/>
              <a:ext cx="668085" cy="885360"/>
            </a:xfrm>
            <a:custGeom>
              <a:avLst/>
              <a:gdLst>
                <a:gd name="T0" fmla="*/ 744 w 1106"/>
                <a:gd name="T1" fmla="*/ 1465 h 1465"/>
                <a:gd name="T2" fmla="*/ 0 w 1106"/>
                <a:gd name="T3" fmla="*/ 712 h 1465"/>
                <a:gd name="T4" fmla="*/ 611 w 1106"/>
                <a:gd name="T5" fmla="*/ 0 h 1465"/>
                <a:gd name="T6" fmla="*/ 1106 w 1106"/>
                <a:gd name="T7" fmla="*/ 1465 h 1465"/>
                <a:gd name="T8" fmla="*/ 744 w 1106"/>
                <a:gd name="T9" fmla="*/ 1465 h 146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06"/>
                <a:gd name="T16" fmla="*/ 0 h 1465"/>
                <a:gd name="T17" fmla="*/ 1106 w 1106"/>
                <a:gd name="T18" fmla="*/ 1465 h 146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06" h="1465">
                  <a:moveTo>
                    <a:pt x="744" y="1465"/>
                  </a:moveTo>
                  <a:lnTo>
                    <a:pt x="0" y="712"/>
                  </a:lnTo>
                  <a:lnTo>
                    <a:pt x="611" y="0"/>
                  </a:lnTo>
                  <a:lnTo>
                    <a:pt x="1106" y="1465"/>
                  </a:lnTo>
                  <a:lnTo>
                    <a:pt x="744" y="1465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17" name="Freeform 68"/>
            <p:cNvSpPr>
              <a:spLocks noChangeArrowheads="1"/>
            </p:cNvSpPr>
            <p:nvPr/>
          </p:nvSpPr>
          <p:spPr bwMode="auto">
            <a:xfrm rot="5400000" flipH="1">
              <a:off x="2826" y="580692"/>
              <a:ext cx="449417" cy="455069"/>
            </a:xfrm>
            <a:custGeom>
              <a:avLst/>
              <a:gdLst>
                <a:gd name="T0" fmla="*/ 216 w 744"/>
                <a:gd name="T1" fmla="*/ 753 h 753"/>
                <a:gd name="T2" fmla="*/ 744 w 744"/>
                <a:gd name="T3" fmla="*/ 753 h 753"/>
                <a:gd name="T4" fmla="*/ 0 w 744"/>
                <a:gd name="T5" fmla="*/ 0 h 753"/>
                <a:gd name="T6" fmla="*/ 216 w 744"/>
                <a:gd name="T7" fmla="*/ 753 h 75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44"/>
                <a:gd name="T13" fmla="*/ 0 h 753"/>
                <a:gd name="T14" fmla="*/ 744 w 744"/>
                <a:gd name="T15" fmla="*/ 753 h 75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44" h="753">
                  <a:moveTo>
                    <a:pt x="216" y="753"/>
                  </a:moveTo>
                  <a:lnTo>
                    <a:pt x="744" y="753"/>
                  </a:lnTo>
                  <a:lnTo>
                    <a:pt x="0" y="0"/>
                  </a:lnTo>
                  <a:lnTo>
                    <a:pt x="216" y="753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18" name="Freeform 69"/>
            <p:cNvSpPr>
              <a:spLocks noChangeArrowheads="1"/>
            </p:cNvSpPr>
            <p:nvPr/>
          </p:nvSpPr>
          <p:spPr bwMode="auto">
            <a:xfrm rot="5400000" flipH="1">
              <a:off x="285307" y="747628"/>
              <a:ext cx="241018" cy="811631"/>
            </a:xfrm>
            <a:custGeom>
              <a:avLst/>
              <a:gdLst>
                <a:gd name="T0" fmla="*/ 0 w 399"/>
                <a:gd name="T1" fmla="*/ 1343 h 1343"/>
                <a:gd name="T2" fmla="*/ 399 w 399"/>
                <a:gd name="T3" fmla="*/ 591 h 1343"/>
                <a:gd name="T4" fmla="*/ 216 w 399"/>
                <a:gd name="T5" fmla="*/ 0 h 1343"/>
                <a:gd name="T6" fmla="*/ 0 w 399"/>
                <a:gd name="T7" fmla="*/ 1343 h 134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99"/>
                <a:gd name="T13" fmla="*/ 0 h 1343"/>
                <a:gd name="T14" fmla="*/ 399 w 399"/>
                <a:gd name="T15" fmla="*/ 1343 h 134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99" h="1343">
                  <a:moveTo>
                    <a:pt x="0" y="1343"/>
                  </a:moveTo>
                  <a:lnTo>
                    <a:pt x="399" y="591"/>
                  </a:lnTo>
                  <a:lnTo>
                    <a:pt x="216" y="0"/>
                  </a:lnTo>
                  <a:lnTo>
                    <a:pt x="0" y="1343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19" name="Freeform 70"/>
            <p:cNvSpPr>
              <a:spLocks noChangeArrowheads="1"/>
            </p:cNvSpPr>
            <p:nvPr/>
          </p:nvSpPr>
          <p:spPr bwMode="auto">
            <a:xfrm rot="5400000" flipH="1">
              <a:off x="704991" y="782409"/>
              <a:ext cx="110542" cy="611594"/>
            </a:xfrm>
            <a:custGeom>
              <a:avLst/>
              <a:gdLst>
                <a:gd name="T0" fmla="*/ 183 w 183"/>
                <a:gd name="T1" fmla="*/ 1012 h 1012"/>
                <a:gd name="T2" fmla="*/ 183 w 183"/>
                <a:gd name="T3" fmla="*/ 1011 h 1012"/>
                <a:gd name="T4" fmla="*/ 164 w 183"/>
                <a:gd name="T5" fmla="*/ 0 h 1012"/>
                <a:gd name="T6" fmla="*/ 0 w 183"/>
                <a:gd name="T7" fmla="*/ 421 h 1012"/>
                <a:gd name="T8" fmla="*/ 183 w 183"/>
                <a:gd name="T9" fmla="*/ 1012 h 10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3"/>
                <a:gd name="T16" fmla="*/ 0 h 1012"/>
                <a:gd name="T17" fmla="*/ 183 w 183"/>
                <a:gd name="T18" fmla="*/ 1012 h 101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3" h="1012">
                  <a:moveTo>
                    <a:pt x="183" y="1012"/>
                  </a:moveTo>
                  <a:lnTo>
                    <a:pt x="183" y="1011"/>
                  </a:lnTo>
                  <a:lnTo>
                    <a:pt x="164" y="0"/>
                  </a:lnTo>
                  <a:lnTo>
                    <a:pt x="0" y="421"/>
                  </a:lnTo>
                  <a:lnTo>
                    <a:pt x="183" y="1012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20" name="Freeform 75"/>
            <p:cNvSpPr>
              <a:spLocks noChangeArrowheads="1"/>
            </p:cNvSpPr>
            <p:nvPr/>
          </p:nvSpPr>
          <p:spPr bwMode="auto">
            <a:xfrm rot="5400000" flipH="1">
              <a:off x="979151" y="1007362"/>
              <a:ext cx="497138" cy="856352"/>
            </a:xfrm>
            <a:custGeom>
              <a:avLst/>
              <a:gdLst>
                <a:gd name="T0" fmla="*/ 0 w 823"/>
                <a:gd name="T1" fmla="*/ 0 h 1417"/>
                <a:gd name="T2" fmla="*/ 125 w 823"/>
                <a:gd name="T3" fmla="*/ 1417 h 1417"/>
                <a:gd name="T4" fmla="*/ 823 w 823"/>
                <a:gd name="T5" fmla="*/ 1276 h 1417"/>
                <a:gd name="T6" fmla="*/ 0 w 823"/>
                <a:gd name="T7" fmla="*/ 0 h 141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23"/>
                <a:gd name="T13" fmla="*/ 0 h 1417"/>
                <a:gd name="T14" fmla="*/ 823 w 823"/>
                <a:gd name="T15" fmla="*/ 1417 h 141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23" h="1417">
                  <a:moveTo>
                    <a:pt x="0" y="0"/>
                  </a:moveTo>
                  <a:lnTo>
                    <a:pt x="125" y="1417"/>
                  </a:lnTo>
                  <a:lnTo>
                    <a:pt x="823" y="12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21" name="Freeform 76"/>
            <p:cNvSpPr>
              <a:spLocks noChangeArrowheads="1"/>
            </p:cNvSpPr>
            <p:nvPr/>
          </p:nvSpPr>
          <p:spPr bwMode="auto">
            <a:xfrm rot="5400000" flipH="1">
              <a:off x="231563" y="955406"/>
              <a:ext cx="421631" cy="884756"/>
            </a:xfrm>
            <a:custGeom>
              <a:avLst/>
              <a:gdLst>
                <a:gd name="T0" fmla="*/ 473 w 698"/>
                <a:gd name="T1" fmla="*/ 1464 h 1464"/>
                <a:gd name="T2" fmla="*/ 0 w 698"/>
                <a:gd name="T3" fmla="*/ 141 h 1464"/>
                <a:gd name="T4" fmla="*/ 698 w 698"/>
                <a:gd name="T5" fmla="*/ 0 h 1464"/>
                <a:gd name="T6" fmla="*/ 473 w 698"/>
                <a:gd name="T7" fmla="*/ 1464 h 146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98"/>
                <a:gd name="T13" fmla="*/ 0 h 1464"/>
                <a:gd name="T14" fmla="*/ 698 w 698"/>
                <a:gd name="T15" fmla="*/ 1464 h 146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98" h="1464">
                  <a:moveTo>
                    <a:pt x="473" y="1464"/>
                  </a:moveTo>
                  <a:lnTo>
                    <a:pt x="0" y="141"/>
                  </a:lnTo>
                  <a:lnTo>
                    <a:pt x="698" y="0"/>
                  </a:lnTo>
                  <a:lnTo>
                    <a:pt x="473" y="1464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22" name="Freeform 77"/>
            <p:cNvSpPr>
              <a:spLocks noChangeArrowheads="1"/>
            </p:cNvSpPr>
            <p:nvPr/>
          </p:nvSpPr>
          <p:spPr bwMode="auto">
            <a:xfrm rot="5400000" flipH="1">
              <a:off x="156338" y="1166544"/>
              <a:ext cx="486869" cy="799544"/>
            </a:xfrm>
            <a:custGeom>
              <a:avLst/>
              <a:gdLst>
                <a:gd name="T0" fmla="*/ 0 w 806"/>
                <a:gd name="T1" fmla="*/ 651 h 1323"/>
                <a:gd name="T2" fmla="*/ 333 w 806"/>
                <a:gd name="T3" fmla="*/ 0 h 1323"/>
                <a:gd name="T4" fmla="*/ 806 w 806"/>
                <a:gd name="T5" fmla="*/ 1323 h 1323"/>
                <a:gd name="T6" fmla="*/ 0 w 806"/>
                <a:gd name="T7" fmla="*/ 651 h 132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06"/>
                <a:gd name="T13" fmla="*/ 0 h 1323"/>
                <a:gd name="T14" fmla="*/ 806 w 806"/>
                <a:gd name="T15" fmla="*/ 1323 h 132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06" h="1323">
                  <a:moveTo>
                    <a:pt x="0" y="651"/>
                  </a:moveTo>
                  <a:lnTo>
                    <a:pt x="333" y="0"/>
                  </a:lnTo>
                  <a:lnTo>
                    <a:pt x="806" y="1323"/>
                  </a:lnTo>
                  <a:lnTo>
                    <a:pt x="0" y="651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23" name="Freeform 78"/>
            <p:cNvSpPr>
              <a:spLocks noChangeArrowheads="1"/>
            </p:cNvSpPr>
            <p:nvPr/>
          </p:nvSpPr>
          <p:spPr bwMode="auto">
            <a:xfrm rot="5400000" flipH="1">
              <a:off x="-40375" y="1363257"/>
              <a:ext cx="486869" cy="406118"/>
            </a:xfrm>
            <a:custGeom>
              <a:avLst/>
              <a:gdLst>
                <a:gd name="T0" fmla="*/ 0 w 806"/>
                <a:gd name="T1" fmla="*/ 0 h 672"/>
                <a:gd name="T2" fmla="*/ 10 w 806"/>
                <a:gd name="T3" fmla="*/ 396 h 672"/>
                <a:gd name="T4" fmla="*/ 806 w 806"/>
                <a:gd name="T5" fmla="*/ 672 h 672"/>
                <a:gd name="T6" fmla="*/ 0 w 806"/>
                <a:gd name="T7" fmla="*/ 0 h 67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06"/>
                <a:gd name="T13" fmla="*/ 0 h 672"/>
                <a:gd name="T14" fmla="*/ 806 w 806"/>
                <a:gd name="T15" fmla="*/ 672 h 67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06" h="672">
                  <a:moveTo>
                    <a:pt x="0" y="0"/>
                  </a:moveTo>
                  <a:lnTo>
                    <a:pt x="10" y="396"/>
                  </a:lnTo>
                  <a:lnTo>
                    <a:pt x="806" y="67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24" name="Freeform 82"/>
            <p:cNvSpPr>
              <a:spLocks noChangeArrowheads="1"/>
            </p:cNvSpPr>
            <p:nvPr/>
          </p:nvSpPr>
          <p:spPr bwMode="auto">
            <a:xfrm rot="5400000" flipH="1">
              <a:off x="54784" y="882106"/>
              <a:ext cx="385992" cy="495560"/>
            </a:xfrm>
            <a:custGeom>
              <a:avLst/>
              <a:gdLst>
                <a:gd name="T0" fmla="*/ 0 w 639"/>
                <a:gd name="T1" fmla="*/ 820 h 820"/>
                <a:gd name="T2" fmla="*/ 416 w 639"/>
                <a:gd name="T3" fmla="*/ 0 h 820"/>
                <a:gd name="T4" fmla="*/ 639 w 639"/>
                <a:gd name="T5" fmla="*/ 820 h 820"/>
                <a:gd name="T6" fmla="*/ 0 w 639"/>
                <a:gd name="T7" fmla="*/ 820 h 82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39"/>
                <a:gd name="T13" fmla="*/ 0 h 820"/>
                <a:gd name="T14" fmla="*/ 639 w 639"/>
                <a:gd name="T15" fmla="*/ 820 h 82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39" h="820">
                  <a:moveTo>
                    <a:pt x="0" y="820"/>
                  </a:moveTo>
                  <a:lnTo>
                    <a:pt x="416" y="0"/>
                  </a:lnTo>
                  <a:lnTo>
                    <a:pt x="639" y="820"/>
                  </a:lnTo>
                  <a:lnTo>
                    <a:pt x="0" y="82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25" name="Freeform 83"/>
            <p:cNvSpPr>
              <a:spLocks noChangeArrowheads="1"/>
            </p:cNvSpPr>
            <p:nvPr/>
          </p:nvSpPr>
          <p:spPr bwMode="auto">
            <a:xfrm rot="5400000" flipH="1">
              <a:off x="970111" y="998321"/>
              <a:ext cx="600431" cy="771140"/>
            </a:xfrm>
            <a:custGeom>
              <a:avLst/>
              <a:gdLst>
                <a:gd name="T0" fmla="*/ 994 w 994"/>
                <a:gd name="T1" fmla="*/ 816 h 1276"/>
                <a:gd name="T2" fmla="*/ 823 w 994"/>
                <a:gd name="T3" fmla="*/ 1276 h 1276"/>
                <a:gd name="T4" fmla="*/ 0 w 994"/>
                <a:gd name="T5" fmla="*/ 0 h 1276"/>
                <a:gd name="T6" fmla="*/ 994 w 994"/>
                <a:gd name="T7" fmla="*/ 816 h 127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94"/>
                <a:gd name="T13" fmla="*/ 0 h 1276"/>
                <a:gd name="T14" fmla="*/ 994 w 994"/>
                <a:gd name="T15" fmla="*/ 1276 h 127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94" h="1276">
                  <a:moveTo>
                    <a:pt x="994" y="816"/>
                  </a:moveTo>
                  <a:lnTo>
                    <a:pt x="823" y="1276"/>
                  </a:lnTo>
                  <a:lnTo>
                    <a:pt x="0" y="0"/>
                  </a:lnTo>
                  <a:lnTo>
                    <a:pt x="994" y="816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26" name="Freeform 84"/>
            <p:cNvSpPr>
              <a:spLocks noChangeArrowheads="1"/>
            </p:cNvSpPr>
            <p:nvPr/>
          </p:nvSpPr>
          <p:spPr bwMode="auto">
            <a:xfrm rot="5400000" flipH="1">
              <a:off x="631933" y="552855"/>
              <a:ext cx="394448" cy="667193"/>
            </a:xfrm>
            <a:custGeom>
              <a:avLst/>
              <a:gdLst>
                <a:gd name="T0" fmla="*/ 653 w 653"/>
                <a:gd name="T1" fmla="*/ 327 h 1104"/>
                <a:gd name="T2" fmla="*/ 20 w 653"/>
                <a:gd name="T3" fmla="*/ 1104 h 1104"/>
                <a:gd name="T4" fmla="*/ 0 w 653"/>
                <a:gd name="T5" fmla="*/ 0 h 1104"/>
                <a:gd name="T6" fmla="*/ 653 w 653"/>
                <a:gd name="T7" fmla="*/ 327 h 110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53"/>
                <a:gd name="T13" fmla="*/ 0 h 1104"/>
                <a:gd name="T14" fmla="*/ 653 w 653"/>
                <a:gd name="T15" fmla="*/ 1104 h 110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53" h="1104">
                  <a:moveTo>
                    <a:pt x="653" y="327"/>
                  </a:moveTo>
                  <a:lnTo>
                    <a:pt x="20" y="1104"/>
                  </a:lnTo>
                  <a:lnTo>
                    <a:pt x="0" y="0"/>
                  </a:lnTo>
                  <a:lnTo>
                    <a:pt x="653" y="327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27" name="Freeform 85"/>
            <p:cNvSpPr>
              <a:spLocks noChangeArrowheads="1"/>
            </p:cNvSpPr>
            <p:nvPr/>
          </p:nvSpPr>
          <p:spPr bwMode="auto">
            <a:xfrm rot="5400000" flipH="1">
              <a:off x="1154689" y="500881"/>
              <a:ext cx="393844" cy="771744"/>
            </a:xfrm>
            <a:custGeom>
              <a:avLst/>
              <a:gdLst>
                <a:gd name="T0" fmla="*/ 0 w 652"/>
                <a:gd name="T1" fmla="*/ 951 h 1277"/>
                <a:gd name="T2" fmla="*/ 339 w 652"/>
                <a:gd name="T3" fmla="*/ 0 h 1277"/>
                <a:gd name="T4" fmla="*/ 652 w 652"/>
                <a:gd name="T5" fmla="*/ 1277 h 1277"/>
                <a:gd name="T6" fmla="*/ 0 w 652"/>
                <a:gd name="T7" fmla="*/ 951 h 127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52"/>
                <a:gd name="T13" fmla="*/ 0 h 1277"/>
                <a:gd name="T14" fmla="*/ 652 w 652"/>
                <a:gd name="T15" fmla="*/ 1277 h 127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52" h="1277">
                  <a:moveTo>
                    <a:pt x="0" y="951"/>
                  </a:moveTo>
                  <a:lnTo>
                    <a:pt x="339" y="0"/>
                  </a:lnTo>
                  <a:lnTo>
                    <a:pt x="652" y="1277"/>
                  </a:lnTo>
                  <a:lnTo>
                    <a:pt x="0" y="951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28" name="Freeform 86"/>
            <p:cNvSpPr>
              <a:spLocks noChangeArrowheads="1"/>
            </p:cNvSpPr>
            <p:nvPr/>
          </p:nvSpPr>
          <p:spPr bwMode="auto">
            <a:xfrm rot="5400000" flipH="1">
              <a:off x="916023" y="56836"/>
              <a:ext cx="602243" cy="1041885"/>
            </a:xfrm>
            <a:custGeom>
              <a:avLst/>
              <a:gdLst>
                <a:gd name="T0" fmla="*/ 314 w 997"/>
                <a:gd name="T1" fmla="*/ 1279 h 1724"/>
                <a:gd name="T2" fmla="*/ 313 w 997"/>
                <a:gd name="T3" fmla="*/ 1278 h 1724"/>
                <a:gd name="T4" fmla="*/ 0 w 997"/>
                <a:gd name="T5" fmla="*/ 1 h 1724"/>
                <a:gd name="T6" fmla="*/ 2 w 997"/>
                <a:gd name="T7" fmla="*/ 0 h 1724"/>
                <a:gd name="T8" fmla="*/ 997 w 997"/>
                <a:gd name="T9" fmla="*/ 1724 h 1724"/>
                <a:gd name="T10" fmla="*/ 314 w 997"/>
                <a:gd name="T11" fmla="*/ 1279 h 172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997"/>
                <a:gd name="T19" fmla="*/ 0 h 1724"/>
                <a:gd name="T20" fmla="*/ 997 w 997"/>
                <a:gd name="T21" fmla="*/ 1724 h 172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997" h="1724">
                  <a:moveTo>
                    <a:pt x="314" y="1279"/>
                  </a:moveTo>
                  <a:lnTo>
                    <a:pt x="313" y="1278"/>
                  </a:lnTo>
                  <a:lnTo>
                    <a:pt x="0" y="1"/>
                  </a:lnTo>
                  <a:lnTo>
                    <a:pt x="2" y="0"/>
                  </a:lnTo>
                  <a:lnTo>
                    <a:pt x="997" y="1724"/>
                  </a:lnTo>
                  <a:lnTo>
                    <a:pt x="314" y="1279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29" name="Freeform 87"/>
            <p:cNvSpPr>
              <a:spLocks noChangeArrowheads="1"/>
            </p:cNvSpPr>
            <p:nvPr/>
          </p:nvSpPr>
          <p:spPr bwMode="auto">
            <a:xfrm rot="5400000" flipH="1">
              <a:off x="779205" y="-83003"/>
              <a:ext cx="877693" cy="1043698"/>
            </a:xfrm>
            <a:custGeom>
              <a:avLst/>
              <a:gdLst>
                <a:gd name="T0" fmla="*/ 1453 w 1453"/>
                <a:gd name="T1" fmla="*/ 1389 h 1727"/>
                <a:gd name="T2" fmla="*/ 995 w 1453"/>
                <a:gd name="T3" fmla="*/ 1727 h 1727"/>
                <a:gd name="T4" fmla="*/ 0 w 1453"/>
                <a:gd name="T5" fmla="*/ 3 h 1727"/>
                <a:gd name="T6" fmla="*/ 8 w 1453"/>
                <a:gd name="T7" fmla="*/ 0 h 1727"/>
                <a:gd name="T8" fmla="*/ 1453 w 1453"/>
                <a:gd name="T9" fmla="*/ 989 h 1727"/>
                <a:gd name="T10" fmla="*/ 1453 w 1453"/>
                <a:gd name="T11" fmla="*/ 1389 h 172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53"/>
                <a:gd name="T19" fmla="*/ 0 h 1727"/>
                <a:gd name="T20" fmla="*/ 1453 w 1453"/>
                <a:gd name="T21" fmla="*/ 1727 h 172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53" h="1727">
                  <a:moveTo>
                    <a:pt x="1453" y="1389"/>
                  </a:moveTo>
                  <a:lnTo>
                    <a:pt x="995" y="1727"/>
                  </a:lnTo>
                  <a:lnTo>
                    <a:pt x="0" y="3"/>
                  </a:lnTo>
                  <a:lnTo>
                    <a:pt x="8" y="0"/>
                  </a:lnTo>
                  <a:lnTo>
                    <a:pt x="1453" y="989"/>
                  </a:lnTo>
                  <a:lnTo>
                    <a:pt x="1453" y="1389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30" name="Freeform 88"/>
            <p:cNvSpPr>
              <a:spLocks noChangeArrowheads="1"/>
            </p:cNvSpPr>
            <p:nvPr/>
          </p:nvSpPr>
          <p:spPr bwMode="auto">
            <a:xfrm rot="5400000" flipH="1">
              <a:off x="1004623" y="137583"/>
              <a:ext cx="872860" cy="597694"/>
            </a:xfrm>
            <a:custGeom>
              <a:avLst/>
              <a:gdLst>
                <a:gd name="T0" fmla="*/ 1445 w 1445"/>
                <a:gd name="T1" fmla="*/ 989 h 989"/>
                <a:gd name="T2" fmla="*/ 0 w 1445"/>
                <a:gd name="T3" fmla="*/ 0 h 989"/>
                <a:gd name="T4" fmla="*/ 1445 w 1445"/>
                <a:gd name="T5" fmla="*/ 262 h 989"/>
                <a:gd name="T6" fmla="*/ 1445 w 1445"/>
                <a:gd name="T7" fmla="*/ 989 h 98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445"/>
                <a:gd name="T13" fmla="*/ 0 h 989"/>
                <a:gd name="T14" fmla="*/ 1445 w 1445"/>
                <a:gd name="T15" fmla="*/ 989 h 98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445" h="989">
                  <a:moveTo>
                    <a:pt x="1445" y="989"/>
                  </a:moveTo>
                  <a:lnTo>
                    <a:pt x="0" y="0"/>
                  </a:lnTo>
                  <a:lnTo>
                    <a:pt x="1445" y="262"/>
                  </a:lnTo>
                  <a:lnTo>
                    <a:pt x="1445" y="989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31" name="Freeform 89"/>
            <p:cNvSpPr>
              <a:spLocks noChangeArrowheads="1"/>
            </p:cNvSpPr>
            <p:nvPr/>
          </p:nvSpPr>
          <p:spPr bwMode="auto">
            <a:xfrm rot="5400000" flipH="1">
              <a:off x="311906" y="-311906"/>
              <a:ext cx="276657" cy="900469"/>
            </a:xfrm>
            <a:custGeom>
              <a:avLst/>
              <a:gdLst>
                <a:gd name="T0" fmla="*/ 458 w 458"/>
                <a:gd name="T1" fmla="*/ 0 h 1490"/>
                <a:gd name="T2" fmla="*/ 0 w 458"/>
                <a:gd name="T3" fmla="*/ 338 h 1490"/>
                <a:gd name="T4" fmla="*/ 458 w 458"/>
                <a:gd name="T5" fmla="*/ 1490 h 1490"/>
                <a:gd name="T6" fmla="*/ 458 w 458"/>
                <a:gd name="T7" fmla="*/ 0 h 149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58"/>
                <a:gd name="T13" fmla="*/ 0 h 1490"/>
                <a:gd name="T14" fmla="*/ 458 w 458"/>
                <a:gd name="T15" fmla="*/ 1490 h 149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58" h="1490">
                  <a:moveTo>
                    <a:pt x="458" y="0"/>
                  </a:moveTo>
                  <a:lnTo>
                    <a:pt x="0" y="338"/>
                  </a:lnTo>
                  <a:lnTo>
                    <a:pt x="458" y="1490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32" name="Freeform 90"/>
            <p:cNvSpPr>
              <a:spLocks noChangeArrowheads="1"/>
            </p:cNvSpPr>
            <p:nvPr/>
          </p:nvSpPr>
          <p:spPr bwMode="auto">
            <a:xfrm rot="5400000" flipH="1">
              <a:off x="137954" y="-137953"/>
              <a:ext cx="689227" cy="965134"/>
            </a:xfrm>
            <a:custGeom>
              <a:avLst/>
              <a:gdLst>
                <a:gd name="T0" fmla="*/ 514 w 1141"/>
                <a:gd name="T1" fmla="*/ 1597 h 1597"/>
                <a:gd name="T2" fmla="*/ 1141 w 1141"/>
                <a:gd name="T3" fmla="*/ 1597 h 1597"/>
                <a:gd name="T4" fmla="*/ 1141 w 1141"/>
                <a:gd name="T5" fmla="*/ 1597 h 1597"/>
                <a:gd name="T6" fmla="*/ 683 w 1141"/>
                <a:gd name="T7" fmla="*/ 445 h 1597"/>
                <a:gd name="T8" fmla="*/ 0 w 1141"/>
                <a:gd name="T9" fmla="*/ 0 h 1597"/>
                <a:gd name="T10" fmla="*/ 514 w 1141"/>
                <a:gd name="T11" fmla="*/ 1597 h 159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141"/>
                <a:gd name="T19" fmla="*/ 0 h 1597"/>
                <a:gd name="T20" fmla="*/ 1141 w 1141"/>
                <a:gd name="T21" fmla="*/ 1597 h 159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141" h="1597">
                  <a:moveTo>
                    <a:pt x="514" y="1597"/>
                  </a:moveTo>
                  <a:lnTo>
                    <a:pt x="1141" y="1597"/>
                  </a:lnTo>
                  <a:lnTo>
                    <a:pt x="1141" y="1597"/>
                  </a:lnTo>
                  <a:lnTo>
                    <a:pt x="683" y="445"/>
                  </a:lnTo>
                  <a:lnTo>
                    <a:pt x="0" y="0"/>
                  </a:lnTo>
                  <a:lnTo>
                    <a:pt x="514" y="1597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33" name="Freeform 91"/>
            <p:cNvSpPr>
              <a:spLocks noChangeArrowheads="1"/>
            </p:cNvSpPr>
            <p:nvPr/>
          </p:nvSpPr>
          <p:spPr bwMode="auto">
            <a:xfrm rot="5400000" flipH="1">
              <a:off x="136141" y="242602"/>
              <a:ext cx="692852" cy="965134"/>
            </a:xfrm>
            <a:custGeom>
              <a:avLst/>
              <a:gdLst>
                <a:gd name="T0" fmla="*/ 771 w 1147"/>
                <a:gd name="T1" fmla="*/ 1597 h 1597"/>
                <a:gd name="T2" fmla="*/ 0 w 1147"/>
                <a:gd name="T3" fmla="*/ 777 h 1597"/>
                <a:gd name="T4" fmla="*/ 633 w 1147"/>
                <a:gd name="T5" fmla="*/ 0 h 1597"/>
                <a:gd name="T6" fmla="*/ 1147 w 1147"/>
                <a:gd name="T7" fmla="*/ 1597 h 1597"/>
                <a:gd name="T8" fmla="*/ 771 w 1147"/>
                <a:gd name="T9" fmla="*/ 1597 h 159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47"/>
                <a:gd name="T16" fmla="*/ 0 h 1597"/>
                <a:gd name="T17" fmla="*/ 1147 w 1147"/>
                <a:gd name="T18" fmla="*/ 1597 h 159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47" h="1597">
                  <a:moveTo>
                    <a:pt x="771" y="1597"/>
                  </a:moveTo>
                  <a:lnTo>
                    <a:pt x="0" y="777"/>
                  </a:lnTo>
                  <a:lnTo>
                    <a:pt x="633" y="0"/>
                  </a:lnTo>
                  <a:lnTo>
                    <a:pt x="1147" y="1597"/>
                  </a:lnTo>
                  <a:lnTo>
                    <a:pt x="771" y="1597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34" name="Freeform 92"/>
            <p:cNvSpPr>
              <a:spLocks noChangeArrowheads="1"/>
            </p:cNvSpPr>
            <p:nvPr/>
          </p:nvSpPr>
          <p:spPr bwMode="auto">
            <a:xfrm rot="5400000" flipH="1">
              <a:off x="14917" y="590951"/>
              <a:ext cx="465727" cy="495560"/>
            </a:xfrm>
            <a:custGeom>
              <a:avLst/>
              <a:gdLst>
                <a:gd name="T0" fmla="*/ 223 w 771"/>
                <a:gd name="T1" fmla="*/ 820 h 820"/>
                <a:gd name="T2" fmla="*/ 771 w 771"/>
                <a:gd name="T3" fmla="*/ 820 h 820"/>
                <a:gd name="T4" fmla="*/ 0 w 771"/>
                <a:gd name="T5" fmla="*/ 0 h 820"/>
                <a:gd name="T6" fmla="*/ 223 w 771"/>
                <a:gd name="T7" fmla="*/ 820 h 82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71"/>
                <a:gd name="T13" fmla="*/ 0 h 820"/>
                <a:gd name="T14" fmla="*/ 771 w 771"/>
                <a:gd name="T15" fmla="*/ 820 h 82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71" h="820">
                  <a:moveTo>
                    <a:pt x="223" y="820"/>
                  </a:moveTo>
                  <a:lnTo>
                    <a:pt x="771" y="820"/>
                  </a:lnTo>
                  <a:lnTo>
                    <a:pt x="0" y="0"/>
                  </a:lnTo>
                  <a:lnTo>
                    <a:pt x="223" y="82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35" name="Freeform 93"/>
            <p:cNvSpPr>
              <a:spLocks noChangeArrowheads="1"/>
            </p:cNvSpPr>
            <p:nvPr/>
          </p:nvSpPr>
          <p:spPr bwMode="auto">
            <a:xfrm rot="5400000" flipH="1">
              <a:off x="317037" y="755162"/>
              <a:ext cx="250683" cy="884756"/>
            </a:xfrm>
            <a:custGeom>
              <a:avLst/>
              <a:gdLst>
                <a:gd name="T0" fmla="*/ 0 w 415"/>
                <a:gd name="T1" fmla="*/ 1464 h 1464"/>
                <a:gd name="T2" fmla="*/ 415 w 415"/>
                <a:gd name="T3" fmla="*/ 644 h 1464"/>
                <a:gd name="T4" fmla="*/ 225 w 415"/>
                <a:gd name="T5" fmla="*/ 0 h 1464"/>
                <a:gd name="T6" fmla="*/ 0 w 415"/>
                <a:gd name="T7" fmla="*/ 1464 h 146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15"/>
                <a:gd name="T13" fmla="*/ 0 h 1464"/>
                <a:gd name="T14" fmla="*/ 415 w 415"/>
                <a:gd name="T15" fmla="*/ 1464 h 146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15" h="1464">
                  <a:moveTo>
                    <a:pt x="0" y="1464"/>
                  </a:moveTo>
                  <a:lnTo>
                    <a:pt x="415" y="644"/>
                  </a:lnTo>
                  <a:lnTo>
                    <a:pt x="225" y="0"/>
                  </a:lnTo>
                  <a:lnTo>
                    <a:pt x="0" y="1464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36" name="Freeform 94"/>
            <p:cNvSpPr>
              <a:spLocks noChangeArrowheads="1"/>
            </p:cNvSpPr>
            <p:nvPr/>
          </p:nvSpPr>
          <p:spPr bwMode="auto">
            <a:xfrm rot="5400000" flipH="1">
              <a:off x="771469" y="795685"/>
              <a:ext cx="115375" cy="667193"/>
            </a:xfrm>
            <a:custGeom>
              <a:avLst/>
              <a:gdLst>
                <a:gd name="T0" fmla="*/ 190 w 191"/>
                <a:gd name="T1" fmla="*/ 1104 h 1104"/>
                <a:gd name="T2" fmla="*/ 191 w 191"/>
                <a:gd name="T3" fmla="*/ 1104 h 1104"/>
                <a:gd name="T4" fmla="*/ 171 w 191"/>
                <a:gd name="T5" fmla="*/ 0 h 1104"/>
                <a:gd name="T6" fmla="*/ 0 w 191"/>
                <a:gd name="T7" fmla="*/ 460 h 1104"/>
                <a:gd name="T8" fmla="*/ 190 w 191"/>
                <a:gd name="T9" fmla="*/ 1104 h 110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1"/>
                <a:gd name="T16" fmla="*/ 0 h 1104"/>
                <a:gd name="T17" fmla="*/ 191 w 191"/>
                <a:gd name="T18" fmla="*/ 1104 h 110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1" h="1104">
                  <a:moveTo>
                    <a:pt x="190" y="1104"/>
                  </a:moveTo>
                  <a:lnTo>
                    <a:pt x="191" y="1104"/>
                  </a:lnTo>
                  <a:lnTo>
                    <a:pt x="171" y="0"/>
                  </a:lnTo>
                  <a:lnTo>
                    <a:pt x="0" y="460"/>
                  </a:lnTo>
                  <a:lnTo>
                    <a:pt x="190" y="1104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37" name="Oval 104"/>
            <p:cNvSpPr>
              <a:spLocks noChangeArrowheads="1"/>
            </p:cNvSpPr>
            <p:nvPr/>
          </p:nvSpPr>
          <p:spPr bwMode="auto">
            <a:xfrm rot="5400000" flipH="1">
              <a:off x="356567" y="1733028"/>
              <a:ext cx="22350" cy="29613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38" name="Oval 105"/>
            <p:cNvSpPr>
              <a:spLocks noChangeArrowheads="1"/>
            </p:cNvSpPr>
            <p:nvPr/>
          </p:nvSpPr>
          <p:spPr bwMode="auto">
            <a:xfrm rot="5400000" flipH="1">
              <a:off x="148069" y="1718531"/>
              <a:ext cx="22350" cy="29613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39" name="Oval 106"/>
            <p:cNvSpPr>
              <a:spLocks noChangeArrowheads="1"/>
            </p:cNvSpPr>
            <p:nvPr/>
          </p:nvSpPr>
          <p:spPr bwMode="auto">
            <a:xfrm rot="5400000" flipH="1">
              <a:off x="719776" y="1534898"/>
              <a:ext cx="22350" cy="29613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0" name="Oval 107"/>
            <p:cNvSpPr>
              <a:spLocks noChangeArrowheads="1"/>
            </p:cNvSpPr>
            <p:nvPr/>
          </p:nvSpPr>
          <p:spPr bwMode="auto">
            <a:xfrm rot="5400000" flipH="1">
              <a:off x="803780" y="1132597"/>
              <a:ext cx="22350" cy="29613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" name="Oval 108"/>
            <p:cNvSpPr>
              <a:spLocks noChangeArrowheads="1"/>
            </p:cNvSpPr>
            <p:nvPr/>
          </p:nvSpPr>
          <p:spPr bwMode="auto">
            <a:xfrm rot="5400000" flipH="1">
              <a:off x="1060021" y="1026283"/>
              <a:ext cx="22350" cy="29613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2" name="Oval 109"/>
            <p:cNvSpPr>
              <a:spLocks noChangeArrowheads="1"/>
            </p:cNvSpPr>
            <p:nvPr/>
          </p:nvSpPr>
          <p:spPr bwMode="auto">
            <a:xfrm rot="5400000" flipH="1">
              <a:off x="447823" y="1021451"/>
              <a:ext cx="22350" cy="29613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3" name="Oval 110"/>
            <p:cNvSpPr>
              <a:spLocks noChangeArrowheads="1"/>
            </p:cNvSpPr>
            <p:nvPr/>
          </p:nvSpPr>
          <p:spPr bwMode="auto">
            <a:xfrm rot="5400000" flipH="1">
              <a:off x="874186" y="649654"/>
              <a:ext cx="22350" cy="30217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4" name="Oval 111"/>
            <p:cNvSpPr>
              <a:spLocks noChangeArrowheads="1"/>
            </p:cNvSpPr>
            <p:nvPr/>
          </p:nvSpPr>
          <p:spPr bwMode="auto">
            <a:xfrm rot="5400000" flipH="1">
              <a:off x="640608" y="252488"/>
              <a:ext cx="22350" cy="29613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</p:grpSp>
      <p:sp>
        <p:nvSpPr>
          <p:cNvPr id="46" name="矩形 45"/>
          <p:cNvSpPr/>
          <p:nvPr/>
        </p:nvSpPr>
        <p:spPr>
          <a:xfrm>
            <a:off x="870127" y="256375"/>
            <a:ext cx="302768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二、学习</a:t>
            </a:r>
            <a:r>
              <a:rPr lang="zh-CN" alt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记录查看</a:t>
            </a:r>
            <a:endParaRPr lang="zh-CN" altLang="en-US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 descr="超星LOGO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634345" y="-22860"/>
            <a:ext cx="1492885" cy="1461135"/>
          </a:xfrm>
          <a:prstGeom prst="rect">
            <a:avLst/>
          </a:prstGeom>
        </p:spPr>
      </p:pic>
      <p:sp>
        <p:nvSpPr>
          <p:cNvPr id="47" name="文本框 46"/>
          <p:cNvSpPr txBox="1"/>
          <p:nvPr/>
        </p:nvSpPr>
        <p:spPr>
          <a:xfrm>
            <a:off x="494665" y="1076325"/>
            <a:ext cx="1128649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b="1">
                <a:latin typeface="微软雅黑" panose="020B0503020204020204" pitchFamily="34" charset="-122"/>
                <a:ea typeface="微软雅黑" panose="020B0503020204020204" pitchFamily="34" charset="-122"/>
              </a:rPr>
              <a:t>进入课程，点击更多模块，选择学习记录，打开后会有对课程学习中多维度的统计记录及成绩排名。</a:t>
            </a:r>
            <a:endParaRPr lang="zh-CN" altLang="en-US" sz="20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8" name="图片 4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5415" y="1638300"/>
            <a:ext cx="2160000" cy="4674782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3615" y="1638300"/>
            <a:ext cx="2160000" cy="4674782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48625" y="1638300"/>
            <a:ext cx="2160000" cy="4674782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 tmFilter="0,0; .5, 1; 1, 1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4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组合 44"/>
          <p:cNvGrpSpPr/>
          <p:nvPr/>
        </p:nvGrpSpPr>
        <p:grpSpPr>
          <a:xfrm>
            <a:off x="1" y="0"/>
            <a:ext cx="781050" cy="812406"/>
            <a:chOff x="0" y="-1"/>
            <a:chExt cx="1739901" cy="1809751"/>
          </a:xfrm>
        </p:grpSpPr>
        <p:sp>
          <p:nvSpPr>
            <p:cNvPr id="3" name="Freeform 51"/>
            <p:cNvSpPr>
              <a:spLocks noChangeArrowheads="1"/>
            </p:cNvSpPr>
            <p:nvPr/>
          </p:nvSpPr>
          <p:spPr bwMode="auto">
            <a:xfrm rot="5400000" flipH="1">
              <a:off x="886683" y="990465"/>
              <a:ext cx="479016" cy="785040"/>
            </a:xfrm>
            <a:custGeom>
              <a:avLst/>
              <a:gdLst>
                <a:gd name="T0" fmla="*/ 0 w 793"/>
                <a:gd name="T1" fmla="*/ 0 h 1299"/>
                <a:gd name="T2" fmla="*/ 120 w 793"/>
                <a:gd name="T3" fmla="*/ 1299 h 1299"/>
                <a:gd name="T4" fmla="*/ 793 w 793"/>
                <a:gd name="T5" fmla="*/ 1170 h 1299"/>
                <a:gd name="T6" fmla="*/ 0 w 793"/>
                <a:gd name="T7" fmla="*/ 0 h 129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93"/>
                <a:gd name="T13" fmla="*/ 0 h 1299"/>
                <a:gd name="T14" fmla="*/ 793 w 793"/>
                <a:gd name="T15" fmla="*/ 1299 h 129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93" h="1299">
                  <a:moveTo>
                    <a:pt x="0" y="0"/>
                  </a:moveTo>
                  <a:lnTo>
                    <a:pt x="120" y="1299"/>
                  </a:lnTo>
                  <a:lnTo>
                    <a:pt x="793" y="11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" name="Freeform 52"/>
            <p:cNvSpPr>
              <a:spLocks noChangeArrowheads="1"/>
            </p:cNvSpPr>
            <p:nvPr/>
          </p:nvSpPr>
          <p:spPr bwMode="auto">
            <a:xfrm rot="5400000" flipH="1">
              <a:off x="202551" y="940926"/>
              <a:ext cx="406529" cy="811631"/>
            </a:xfrm>
            <a:custGeom>
              <a:avLst/>
              <a:gdLst>
                <a:gd name="T0" fmla="*/ 457 w 673"/>
                <a:gd name="T1" fmla="*/ 1343 h 1343"/>
                <a:gd name="T2" fmla="*/ 0 w 673"/>
                <a:gd name="T3" fmla="*/ 129 h 1343"/>
                <a:gd name="T4" fmla="*/ 673 w 673"/>
                <a:gd name="T5" fmla="*/ 0 h 1343"/>
                <a:gd name="T6" fmla="*/ 457 w 673"/>
                <a:gd name="T7" fmla="*/ 1343 h 134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73"/>
                <a:gd name="T13" fmla="*/ 0 h 1343"/>
                <a:gd name="T14" fmla="*/ 673 w 673"/>
                <a:gd name="T15" fmla="*/ 1343 h 134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73" h="1343">
                  <a:moveTo>
                    <a:pt x="457" y="1343"/>
                  </a:moveTo>
                  <a:lnTo>
                    <a:pt x="0" y="129"/>
                  </a:lnTo>
                  <a:lnTo>
                    <a:pt x="673" y="0"/>
                  </a:lnTo>
                  <a:lnTo>
                    <a:pt x="457" y="1343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" name="Freeform 53"/>
            <p:cNvSpPr>
              <a:spLocks noChangeArrowheads="1"/>
            </p:cNvSpPr>
            <p:nvPr/>
          </p:nvSpPr>
          <p:spPr bwMode="auto">
            <a:xfrm rot="5400000" flipH="1">
              <a:off x="132160" y="1141793"/>
              <a:ext cx="469351" cy="733671"/>
            </a:xfrm>
            <a:custGeom>
              <a:avLst/>
              <a:gdLst>
                <a:gd name="T0" fmla="*/ 0 w 777"/>
                <a:gd name="T1" fmla="*/ 598 h 1214"/>
                <a:gd name="T2" fmla="*/ 320 w 777"/>
                <a:gd name="T3" fmla="*/ 0 h 1214"/>
                <a:gd name="T4" fmla="*/ 777 w 777"/>
                <a:gd name="T5" fmla="*/ 1214 h 1214"/>
                <a:gd name="T6" fmla="*/ 0 w 777"/>
                <a:gd name="T7" fmla="*/ 598 h 121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77"/>
                <a:gd name="T13" fmla="*/ 0 h 1214"/>
                <a:gd name="T14" fmla="*/ 777 w 777"/>
                <a:gd name="T15" fmla="*/ 1214 h 121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77" h="1214">
                  <a:moveTo>
                    <a:pt x="0" y="598"/>
                  </a:moveTo>
                  <a:lnTo>
                    <a:pt x="320" y="0"/>
                  </a:lnTo>
                  <a:lnTo>
                    <a:pt x="777" y="1214"/>
                  </a:lnTo>
                  <a:lnTo>
                    <a:pt x="0" y="598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6" name="Freeform 54"/>
            <p:cNvSpPr>
              <a:spLocks noChangeArrowheads="1"/>
            </p:cNvSpPr>
            <p:nvPr/>
          </p:nvSpPr>
          <p:spPr bwMode="auto">
            <a:xfrm rot="5400000" flipH="1">
              <a:off x="-48538" y="1322491"/>
              <a:ext cx="469351" cy="372274"/>
            </a:xfrm>
            <a:custGeom>
              <a:avLst/>
              <a:gdLst>
                <a:gd name="T0" fmla="*/ 0 w 777"/>
                <a:gd name="T1" fmla="*/ 0 h 616"/>
                <a:gd name="T2" fmla="*/ 9 w 777"/>
                <a:gd name="T3" fmla="*/ 362 h 616"/>
                <a:gd name="T4" fmla="*/ 777 w 777"/>
                <a:gd name="T5" fmla="*/ 616 h 616"/>
                <a:gd name="T6" fmla="*/ 0 w 777"/>
                <a:gd name="T7" fmla="*/ 0 h 61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77"/>
                <a:gd name="T13" fmla="*/ 0 h 616"/>
                <a:gd name="T14" fmla="*/ 777 w 777"/>
                <a:gd name="T15" fmla="*/ 616 h 61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77" h="616">
                  <a:moveTo>
                    <a:pt x="0" y="0"/>
                  </a:moveTo>
                  <a:lnTo>
                    <a:pt x="9" y="362"/>
                  </a:lnTo>
                  <a:lnTo>
                    <a:pt x="777" y="6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7" name="Freeform 58"/>
            <p:cNvSpPr>
              <a:spLocks noChangeArrowheads="1"/>
            </p:cNvSpPr>
            <p:nvPr/>
          </p:nvSpPr>
          <p:spPr bwMode="auto">
            <a:xfrm rot="5400000" flipH="1">
              <a:off x="41788" y="860671"/>
              <a:ext cx="371494" cy="455069"/>
            </a:xfrm>
            <a:custGeom>
              <a:avLst/>
              <a:gdLst>
                <a:gd name="T0" fmla="*/ 0 w 615"/>
                <a:gd name="T1" fmla="*/ 753 h 753"/>
                <a:gd name="T2" fmla="*/ 399 w 615"/>
                <a:gd name="T3" fmla="*/ 0 h 753"/>
                <a:gd name="T4" fmla="*/ 615 w 615"/>
                <a:gd name="T5" fmla="*/ 753 h 753"/>
                <a:gd name="T6" fmla="*/ 0 w 615"/>
                <a:gd name="T7" fmla="*/ 753 h 75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15"/>
                <a:gd name="T13" fmla="*/ 0 h 753"/>
                <a:gd name="T14" fmla="*/ 615 w 615"/>
                <a:gd name="T15" fmla="*/ 753 h 75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15" h="753">
                  <a:moveTo>
                    <a:pt x="0" y="753"/>
                  </a:moveTo>
                  <a:lnTo>
                    <a:pt x="399" y="0"/>
                  </a:lnTo>
                  <a:lnTo>
                    <a:pt x="615" y="753"/>
                  </a:lnTo>
                  <a:lnTo>
                    <a:pt x="0" y="753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8" name="Freeform 59"/>
            <p:cNvSpPr>
              <a:spLocks noChangeArrowheads="1"/>
            </p:cNvSpPr>
            <p:nvPr/>
          </p:nvSpPr>
          <p:spPr bwMode="auto">
            <a:xfrm rot="5400000" flipH="1">
              <a:off x="876130" y="979912"/>
              <a:ext cx="578081" cy="707080"/>
            </a:xfrm>
            <a:custGeom>
              <a:avLst/>
              <a:gdLst>
                <a:gd name="T0" fmla="*/ 957 w 957"/>
                <a:gd name="T1" fmla="*/ 749 h 1170"/>
                <a:gd name="T2" fmla="*/ 793 w 957"/>
                <a:gd name="T3" fmla="*/ 1170 h 1170"/>
                <a:gd name="T4" fmla="*/ 0 w 957"/>
                <a:gd name="T5" fmla="*/ 0 h 1170"/>
                <a:gd name="T6" fmla="*/ 957 w 957"/>
                <a:gd name="T7" fmla="*/ 749 h 117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57"/>
                <a:gd name="T13" fmla="*/ 0 h 1170"/>
                <a:gd name="T14" fmla="*/ 957 w 957"/>
                <a:gd name="T15" fmla="*/ 1170 h 117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57" h="1170">
                  <a:moveTo>
                    <a:pt x="957" y="749"/>
                  </a:moveTo>
                  <a:lnTo>
                    <a:pt x="793" y="1170"/>
                  </a:lnTo>
                  <a:lnTo>
                    <a:pt x="0" y="0"/>
                  </a:lnTo>
                  <a:lnTo>
                    <a:pt x="957" y="749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9" name="Freeform 60"/>
            <p:cNvSpPr>
              <a:spLocks noChangeArrowheads="1"/>
            </p:cNvSpPr>
            <p:nvPr/>
          </p:nvSpPr>
          <p:spPr bwMode="auto">
            <a:xfrm rot="5400000" flipH="1">
              <a:off x="570287" y="548640"/>
              <a:ext cx="380555" cy="610989"/>
            </a:xfrm>
            <a:custGeom>
              <a:avLst/>
              <a:gdLst>
                <a:gd name="T0" fmla="*/ 630 w 630"/>
                <a:gd name="T1" fmla="*/ 299 h 1011"/>
                <a:gd name="T2" fmla="*/ 19 w 630"/>
                <a:gd name="T3" fmla="*/ 1011 h 1011"/>
                <a:gd name="T4" fmla="*/ 0 w 630"/>
                <a:gd name="T5" fmla="*/ 0 h 1011"/>
                <a:gd name="T6" fmla="*/ 630 w 630"/>
                <a:gd name="T7" fmla="*/ 299 h 101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30"/>
                <a:gd name="T13" fmla="*/ 0 h 1011"/>
                <a:gd name="T14" fmla="*/ 630 w 630"/>
                <a:gd name="T15" fmla="*/ 1011 h 101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30" h="1011">
                  <a:moveTo>
                    <a:pt x="630" y="299"/>
                  </a:moveTo>
                  <a:lnTo>
                    <a:pt x="19" y="1011"/>
                  </a:lnTo>
                  <a:lnTo>
                    <a:pt x="0" y="0"/>
                  </a:lnTo>
                  <a:lnTo>
                    <a:pt x="630" y="299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10" name="Freeform 61"/>
            <p:cNvSpPr>
              <a:spLocks noChangeArrowheads="1"/>
            </p:cNvSpPr>
            <p:nvPr/>
          </p:nvSpPr>
          <p:spPr bwMode="auto">
            <a:xfrm rot="5400000" flipH="1">
              <a:off x="1050134" y="500292"/>
              <a:ext cx="379951" cy="708288"/>
            </a:xfrm>
            <a:custGeom>
              <a:avLst/>
              <a:gdLst>
                <a:gd name="T0" fmla="*/ 0 w 629"/>
                <a:gd name="T1" fmla="*/ 874 h 1172"/>
                <a:gd name="T2" fmla="*/ 328 w 629"/>
                <a:gd name="T3" fmla="*/ 0 h 1172"/>
                <a:gd name="T4" fmla="*/ 629 w 629"/>
                <a:gd name="T5" fmla="*/ 1172 h 1172"/>
                <a:gd name="T6" fmla="*/ 0 w 629"/>
                <a:gd name="T7" fmla="*/ 874 h 117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29"/>
                <a:gd name="T13" fmla="*/ 0 h 1172"/>
                <a:gd name="T14" fmla="*/ 629 w 629"/>
                <a:gd name="T15" fmla="*/ 1172 h 117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29" h="1172">
                  <a:moveTo>
                    <a:pt x="0" y="874"/>
                  </a:moveTo>
                  <a:lnTo>
                    <a:pt x="328" y="0"/>
                  </a:lnTo>
                  <a:lnTo>
                    <a:pt x="629" y="1172"/>
                  </a:lnTo>
                  <a:lnTo>
                    <a:pt x="0" y="874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11" name="Freeform 62"/>
            <p:cNvSpPr>
              <a:spLocks noChangeArrowheads="1"/>
            </p:cNvSpPr>
            <p:nvPr/>
          </p:nvSpPr>
          <p:spPr bwMode="auto">
            <a:xfrm rot="5400000" flipH="1">
              <a:off x="826575" y="78603"/>
              <a:ext cx="579893" cy="955464"/>
            </a:xfrm>
            <a:custGeom>
              <a:avLst/>
              <a:gdLst>
                <a:gd name="T0" fmla="*/ 302 w 960"/>
                <a:gd name="T1" fmla="*/ 1173 h 1581"/>
                <a:gd name="T2" fmla="*/ 301 w 960"/>
                <a:gd name="T3" fmla="*/ 1172 h 1581"/>
                <a:gd name="T4" fmla="*/ 0 w 960"/>
                <a:gd name="T5" fmla="*/ 0 h 1581"/>
                <a:gd name="T6" fmla="*/ 0 w 960"/>
                <a:gd name="T7" fmla="*/ 0 h 1581"/>
                <a:gd name="T8" fmla="*/ 960 w 960"/>
                <a:gd name="T9" fmla="*/ 1581 h 1581"/>
                <a:gd name="T10" fmla="*/ 302 w 960"/>
                <a:gd name="T11" fmla="*/ 1173 h 158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960"/>
                <a:gd name="T19" fmla="*/ 0 h 1581"/>
                <a:gd name="T20" fmla="*/ 960 w 960"/>
                <a:gd name="T21" fmla="*/ 1581 h 158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960" h="1581">
                  <a:moveTo>
                    <a:pt x="302" y="1173"/>
                  </a:moveTo>
                  <a:lnTo>
                    <a:pt x="301" y="1172"/>
                  </a:lnTo>
                  <a:lnTo>
                    <a:pt x="0" y="0"/>
                  </a:lnTo>
                  <a:lnTo>
                    <a:pt x="0" y="0"/>
                  </a:lnTo>
                  <a:lnTo>
                    <a:pt x="960" y="1581"/>
                  </a:lnTo>
                  <a:lnTo>
                    <a:pt x="302" y="1173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12" name="Freeform 63"/>
            <p:cNvSpPr>
              <a:spLocks noChangeArrowheads="1"/>
            </p:cNvSpPr>
            <p:nvPr/>
          </p:nvSpPr>
          <p:spPr bwMode="auto">
            <a:xfrm rot="5400000" flipH="1">
              <a:off x="693985" y="-55196"/>
              <a:ext cx="846282" cy="956673"/>
            </a:xfrm>
            <a:custGeom>
              <a:avLst/>
              <a:gdLst>
                <a:gd name="T0" fmla="*/ 1401 w 1401"/>
                <a:gd name="T1" fmla="*/ 1273 h 1583"/>
                <a:gd name="T2" fmla="*/ 960 w 1401"/>
                <a:gd name="T3" fmla="*/ 1583 h 1583"/>
                <a:gd name="T4" fmla="*/ 0 w 1401"/>
                <a:gd name="T5" fmla="*/ 2 h 1583"/>
                <a:gd name="T6" fmla="*/ 9 w 1401"/>
                <a:gd name="T7" fmla="*/ 0 h 1583"/>
                <a:gd name="T8" fmla="*/ 1401 w 1401"/>
                <a:gd name="T9" fmla="*/ 907 h 1583"/>
                <a:gd name="T10" fmla="*/ 1401 w 1401"/>
                <a:gd name="T11" fmla="*/ 1273 h 158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01"/>
                <a:gd name="T19" fmla="*/ 0 h 1583"/>
                <a:gd name="T20" fmla="*/ 1401 w 1401"/>
                <a:gd name="T21" fmla="*/ 1583 h 158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01" h="1583">
                  <a:moveTo>
                    <a:pt x="1401" y="1273"/>
                  </a:moveTo>
                  <a:lnTo>
                    <a:pt x="960" y="1583"/>
                  </a:lnTo>
                  <a:lnTo>
                    <a:pt x="0" y="2"/>
                  </a:lnTo>
                  <a:lnTo>
                    <a:pt x="9" y="0"/>
                  </a:lnTo>
                  <a:lnTo>
                    <a:pt x="1401" y="907"/>
                  </a:lnTo>
                  <a:lnTo>
                    <a:pt x="1401" y="1273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13" name="Freeform 64"/>
            <p:cNvSpPr>
              <a:spLocks noChangeArrowheads="1"/>
            </p:cNvSpPr>
            <p:nvPr/>
          </p:nvSpPr>
          <p:spPr bwMode="auto">
            <a:xfrm rot="5400000" flipH="1">
              <a:off x="900971" y="146354"/>
              <a:ext cx="840845" cy="548138"/>
            </a:xfrm>
            <a:custGeom>
              <a:avLst/>
              <a:gdLst>
                <a:gd name="T0" fmla="*/ 1392 w 1392"/>
                <a:gd name="T1" fmla="*/ 907 h 907"/>
                <a:gd name="T2" fmla="*/ 0 w 1392"/>
                <a:gd name="T3" fmla="*/ 0 h 907"/>
                <a:gd name="T4" fmla="*/ 1392 w 1392"/>
                <a:gd name="T5" fmla="*/ 239 h 907"/>
                <a:gd name="T6" fmla="*/ 1392 w 1392"/>
                <a:gd name="T7" fmla="*/ 907 h 90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392"/>
                <a:gd name="T13" fmla="*/ 0 h 907"/>
                <a:gd name="T14" fmla="*/ 1392 w 1392"/>
                <a:gd name="T15" fmla="*/ 907 h 90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392" h="907">
                  <a:moveTo>
                    <a:pt x="1392" y="907"/>
                  </a:moveTo>
                  <a:lnTo>
                    <a:pt x="0" y="0"/>
                  </a:lnTo>
                  <a:lnTo>
                    <a:pt x="1392" y="239"/>
                  </a:lnTo>
                  <a:lnTo>
                    <a:pt x="1392" y="907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14" name="Freeform 65"/>
            <p:cNvSpPr>
              <a:spLocks noChangeArrowheads="1"/>
            </p:cNvSpPr>
            <p:nvPr/>
          </p:nvSpPr>
          <p:spPr bwMode="auto">
            <a:xfrm rot="5400000" flipH="1">
              <a:off x="279874" y="-279873"/>
              <a:ext cx="266389" cy="826135"/>
            </a:xfrm>
            <a:custGeom>
              <a:avLst/>
              <a:gdLst>
                <a:gd name="T0" fmla="*/ 441 w 441"/>
                <a:gd name="T1" fmla="*/ 0 h 1367"/>
                <a:gd name="T2" fmla="*/ 0 w 441"/>
                <a:gd name="T3" fmla="*/ 310 h 1367"/>
                <a:gd name="T4" fmla="*/ 441 w 441"/>
                <a:gd name="T5" fmla="*/ 1367 h 1367"/>
                <a:gd name="T6" fmla="*/ 441 w 441"/>
                <a:gd name="T7" fmla="*/ 0 h 136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41"/>
                <a:gd name="T13" fmla="*/ 0 h 1367"/>
                <a:gd name="T14" fmla="*/ 441 w 441"/>
                <a:gd name="T15" fmla="*/ 1367 h 136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41" h="1367">
                  <a:moveTo>
                    <a:pt x="441" y="0"/>
                  </a:moveTo>
                  <a:lnTo>
                    <a:pt x="0" y="310"/>
                  </a:lnTo>
                  <a:lnTo>
                    <a:pt x="441" y="1367"/>
                  </a:lnTo>
                  <a:lnTo>
                    <a:pt x="441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15" name="Freeform 66"/>
            <p:cNvSpPr>
              <a:spLocks noChangeArrowheads="1"/>
            </p:cNvSpPr>
            <p:nvPr/>
          </p:nvSpPr>
          <p:spPr bwMode="auto">
            <a:xfrm rot="5400000" flipH="1">
              <a:off x="110752" y="-110752"/>
              <a:ext cx="663857" cy="885360"/>
            </a:xfrm>
            <a:custGeom>
              <a:avLst/>
              <a:gdLst>
                <a:gd name="T0" fmla="*/ 495 w 1099"/>
                <a:gd name="T1" fmla="*/ 1465 h 1465"/>
                <a:gd name="T2" fmla="*/ 1099 w 1099"/>
                <a:gd name="T3" fmla="*/ 1465 h 1465"/>
                <a:gd name="T4" fmla="*/ 1099 w 1099"/>
                <a:gd name="T5" fmla="*/ 1465 h 1465"/>
                <a:gd name="T6" fmla="*/ 658 w 1099"/>
                <a:gd name="T7" fmla="*/ 408 h 1465"/>
                <a:gd name="T8" fmla="*/ 0 w 1099"/>
                <a:gd name="T9" fmla="*/ 0 h 1465"/>
                <a:gd name="T10" fmla="*/ 495 w 1099"/>
                <a:gd name="T11" fmla="*/ 1465 h 146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99"/>
                <a:gd name="T19" fmla="*/ 0 h 1465"/>
                <a:gd name="T20" fmla="*/ 1099 w 1099"/>
                <a:gd name="T21" fmla="*/ 1465 h 146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99" h="1465">
                  <a:moveTo>
                    <a:pt x="495" y="1465"/>
                  </a:moveTo>
                  <a:lnTo>
                    <a:pt x="1099" y="1465"/>
                  </a:lnTo>
                  <a:lnTo>
                    <a:pt x="1099" y="1465"/>
                  </a:lnTo>
                  <a:lnTo>
                    <a:pt x="658" y="408"/>
                  </a:lnTo>
                  <a:lnTo>
                    <a:pt x="0" y="0"/>
                  </a:lnTo>
                  <a:lnTo>
                    <a:pt x="495" y="1465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16" name="Freeform 67"/>
            <p:cNvSpPr>
              <a:spLocks noChangeArrowheads="1"/>
            </p:cNvSpPr>
            <p:nvPr/>
          </p:nvSpPr>
          <p:spPr bwMode="auto">
            <a:xfrm rot="5400000" flipH="1">
              <a:off x="108638" y="256212"/>
              <a:ext cx="668085" cy="885360"/>
            </a:xfrm>
            <a:custGeom>
              <a:avLst/>
              <a:gdLst>
                <a:gd name="T0" fmla="*/ 744 w 1106"/>
                <a:gd name="T1" fmla="*/ 1465 h 1465"/>
                <a:gd name="T2" fmla="*/ 0 w 1106"/>
                <a:gd name="T3" fmla="*/ 712 h 1465"/>
                <a:gd name="T4" fmla="*/ 611 w 1106"/>
                <a:gd name="T5" fmla="*/ 0 h 1465"/>
                <a:gd name="T6" fmla="*/ 1106 w 1106"/>
                <a:gd name="T7" fmla="*/ 1465 h 1465"/>
                <a:gd name="T8" fmla="*/ 744 w 1106"/>
                <a:gd name="T9" fmla="*/ 1465 h 146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06"/>
                <a:gd name="T16" fmla="*/ 0 h 1465"/>
                <a:gd name="T17" fmla="*/ 1106 w 1106"/>
                <a:gd name="T18" fmla="*/ 1465 h 146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06" h="1465">
                  <a:moveTo>
                    <a:pt x="744" y="1465"/>
                  </a:moveTo>
                  <a:lnTo>
                    <a:pt x="0" y="712"/>
                  </a:lnTo>
                  <a:lnTo>
                    <a:pt x="611" y="0"/>
                  </a:lnTo>
                  <a:lnTo>
                    <a:pt x="1106" y="1465"/>
                  </a:lnTo>
                  <a:lnTo>
                    <a:pt x="744" y="1465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17" name="Freeform 68"/>
            <p:cNvSpPr>
              <a:spLocks noChangeArrowheads="1"/>
            </p:cNvSpPr>
            <p:nvPr/>
          </p:nvSpPr>
          <p:spPr bwMode="auto">
            <a:xfrm rot="5400000" flipH="1">
              <a:off x="2826" y="580692"/>
              <a:ext cx="449417" cy="455069"/>
            </a:xfrm>
            <a:custGeom>
              <a:avLst/>
              <a:gdLst>
                <a:gd name="T0" fmla="*/ 216 w 744"/>
                <a:gd name="T1" fmla="*/ 753 h 753"/>
                <a:gd name="T2" fmla="*/ 744 w 744"/>
                <a:gd name="T3" fmla="*/ 753 h 753"/>
                <a:gd name="T4" fmla="*/ 0 w 744"/>
                <a:gd name="T5" fmla="*/ 0 h 753"/>
                <a:gd name="T6" fmla="*/ 216 w 744"/>
                <a:gd name="T7" fmla="*/ 753 h 75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44"/>
                <a:gd name="T13" fmla="*/ 0 h 753"/>
                <a:gd name="T14" fmla="*/ 744 w 744"/>
                <a:gd name="T15" fmla="*/ 753 h 75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44" h="753">
                  <a:moveTo>
                    <a:pt x="216" y="753"/>
                  </a:moveTo>
                  <a:lnTo>
                    <a:pt x="744" y="753"/>
                  </a:lnTo>
                  <a:lnTo>
                    <a:pt x="0" y="0"/>
                  </a:lnTo>
                  <a:lnTo>
                    <a:pt x="216" y="753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18" name="Freeform 69"/>
            <p:cNvSpPr>
              <a:spLocks noChangeArrowheads="1"/>
            </p:cNvSpPr>
            <p:nvPr/>
          </p:nvSpPr>
          <p:spPr bwMode="auto">
            <a:xfrm rot="5400000" flipH="1">
              <a:off x="285307" y="747628"/>
              <a:ext cx="241018" cy="811631"/>
            </a:xfrm>
            <a:custGeom>
              <a:avLst/>
              <a:gdLst>
                <a:gd name="T0" fmla="*/ 0 w 399"/>
                <a:gd name="T1" fmla="*/ 1343 h 1343"/>
                <a:gd name="T2" fmla="*/ 399 w 399"/>
                <a:gd name="T3" fmla="*/ 591 h 1343"/>
                <a:gd name="T4" fmla="*/ 216 w 399"/>
                <a:gd name="T5" fmla="*/ 0 h 1343"/>
                <a:gd name="T6" fmla="*/ 0 w 399"/>
                <a:gd name="T7" fmla="*/ 1343 h 134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99"/>
                <a:gd name="T13" fmla="*/ 0 h 1343"/>
                <a:gd name="T14" fmla="*/ 399 w 399"/>
                <a:gd name="T15" fmla="*/ 1343 h 134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99" h="1343">
                  <a:moveTo>
                    <a:pt x="0" y="1343"/>
                  </a:moveTo>
                  <a:lnTo>
                    <a:pt x="399" y="591"/>
                  </a:lnTo>
                  <a:lnTo>
                    <a:pt x="216" y="0"/>
                  </a:lnTo>
                  <a:lnTo>
                    <a:pt x="0" y="1343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19" name="Freeform 70"/>
            <p:cNvSpPr>
              <a:spLocks noChangeArrowheads="1"/>
            </p:cNvSpPr>
            <p:nvPr/>
          </p:nvSpPr>
          <p:spPr bwMode="auto">
            <a:xfrm rot="5400000" flipH="1">
              <a:off x="704991" y="782409"/>
              <a:ext cx="110542" cy="611594"/>
            </a:xfrm>
            <a:custGeom>
              <a:avLst/>
              <a:gdLst>
                <a:gd name="T0" fmla="*/ 183 w 183"/>
                <a:gd name="T1" fmla="*/ 1012 h 1012"/>
                <a:gd name="T2" fmla="*/ 183 w 183"/>
                <a:gd name="T3" fmla="*/ 1011 h 1012"/>
                <a:gd name="T4" fmla="*/ 164 w 183"/>
                <a:gd name="T5" fmla="*/ 0 h 1012"/>
                <a:gd name="T6" fmla="*/ 0 w 183"/>
                <a:gd name="T7" fmla="*/ 421 h 1012"/>
                <a:gd name="T8" fmla="*/ 183 w 183"/>
                <a:gd name="T9" fmla="*/ 1012 h 10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3"/>
                <a:gd name="T16" fmla="*/ 0 h 1012"/>
                <a:gd name="T17" fmla="*/ 183 w 183"/>
                <a:gd name="T18" fmla="*/ 1012 h 101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3" h="1012">
                  <a:moveTo>
                    <a:pt x="183" y="1012"/>
                  </a:moveTo>
                  <a:lnTo>
                    <a:pt x="183" y="1011"/>
                  </a:lnTo>
                  <a:lnTo>
                    <a:pt x="164" y="0"/>
                  </a:lnTo>
                  <a:lnTo>
                    <a:pt x="0" y="421"/>
                  </a:lnTo>
                  <a:lnTo>
                    <a:pt x="183" y="1012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20" name="Freeform 75"/>
            <p:cNvSpPr>
              <a:spLocks noChangeArrowheads="1"/>
            </p:cNvSpPr>
            <p:nvPr/>
          </p:nvSpPr>
          <p:spPr bwMode="auto">
            <a:xfrm rot="5400000" flipH="1">
              <a:off x="979151" y="1007362"/>
              <a:ext cx="497138" cy="856352"/>
            </a:xfrm>
            <a:custGeom>
              <a:avLst/>
              <a:gdLst>
                <a:gd name="T0" fmla="*/ 0 w 823"/>
                <a:gd name="T1" fmla="*/ 0 h 1417"/>
                <a:gd name="T2" fmla="*/ 125 w 823"/>
                <a:gd name="T3" fmla="*/ 1417 h 1417"/>
                <a:gd name="T4" fmla="*/ 823 w 823"/>
                <a:gd name="T5" fmla="*/ 1276 h 1417"/>
                <a:gd name="T6" fmla="*/ 0 w 823"/>
                <a:gd name="T7" fmla="*/ 0 h 141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23"/>
                <a:gd name="T13" fmla="*/ 0 h 1417"/>
                <a:gd name="T14" fmla="*/ 823 w 823"/>
                <a:gd name="T15" fmla="*/ 1417 h 141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23" h="1417">
                  <a:moveTo>
                    <a:pt x="0" y="0"/>
                  </a:moveTo>
                  <a:lnTo>
                    <a:pt x="125" y="1417"/>
                  </a:lnTo>
                  <a:lnTo>
                    <a:pt x="823" y="12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21" name="Freeform 76"/>
            <p:cNvSpPr>
              <a:spLocks noChangeArrowheads="1"/>
            </p:cNvSpPr>
            <p:nvPr/>
          </p:nvSpPr>
          <p:spPr bwMode="auto">
            <a:xfrm rot="5400000" flipH="1">
              <a:off x="231563" y="955406"/>
              <a:ext cx="421631" cy="884756"/>
            </a:xfrm>
            <a:custGeom>
              <a:avLst/>
              <a:gdLst>
                <a:gd name="T0" fmla="*/ 473 w 698"/>
                <a:gd name="T1" fmla="*/ 1464 h 1464"/>
                <a:gd name="T2" fmla="*/ 0 w 698"/>
                <a:gd name="T3" fmla="*/ 141 h 1464"/>
                <a:gd name="T4" fmla="*/ 698 w 698"/>
                <a:gd name="T5" fmla="*/ 0 h 1464"/>
                <a:gd name="T6" fmla="*/ 473 w 698"/>
                <a:gd name="T7" fmla="*/ 1464 h 146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98"/>
                <a:gd name="T13" fmla="*/ 0 h 1464"/>
                <a:gd name="T14" fmla="*/ 698 w 698"/>
                <a:gd name="T15" fmla="*/ 1464 h 146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98" h="1464">
                  <a:moveTo>
                    <a:pt x="473" y="1464"/>
                  </a:moveTo>
                  <a:lnTo>
                    <a:pt x="0" y="141"/>
                  </a:lnTo>
                  <a:lnTo>
                    <a:pt x="698" y="0"/>
                  </a:lnTo>
                  <a:lnTo>
                    <a:pt x="473" y="1464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22" name="Freeform 77"/>
            <p:cNvSpPr>
              <a:spLocks noChangeArrowheads="1"/>
            </p:cNvSpPr>
            <p:nvPr/>
          </p:nvSpPr>
          <p:spPr bwMode="auto">
            <a:xfrm rot="5400000" flipH="1">
              <a:off x="156338" y="1166544"/>
              <a:ext cx="486869" cy="799544"/>
            </a:xfrm>
            <a:custGeom>
              <a:avLst/>
              <a:gdLst>
                <a:gd name="T0" fmla="*/ 0 w 806"/>
                <a:gd name="T1" fmla="*/ 651 h 1323"/>
                <a:gd name="T2" fmla="*/ 333 w 806"/>
                <a:gd name="T3" fmla="*/ 0 h 1323"/>
                <a:gd name="T4" fmla="*/ 806 w 806"/>
                <a:gd name="T5" fmla="*/ 1323 h 1323"/>
                <a:gd name="T6" fmla="*/ 0 w 806"/>
                <a:gd name="T7" fmla="*/ 651 h 132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06"/>
                <a:gd name="T13" fmla="*/ 0 h 1323"/>
                <a:gd name="T14" fmla="*/ 806 w 806"/>
                <a:gd name="T15" fmla="*/ 1323 h 132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06" h="1323">
                  <a:moveTo>
                    <a:pt x="0" y="651"/>
                  </a:moveTo>
                  <a:lnTo>
                    <a:pt x="333" y="0"/>
                  </a:lnTo>
                  <a:lnTo>
                    <a:pt x="806" y="1323"/>
                  </a:lnTo>
                  <a:lnTo>
                    <a:pt x="0" y="651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23" name="Freeform 78"/>
            <p:cNvSpPr>
              <a:spLocks noChangeArrowheads="1"/>
            </p:cNvSpPr>
            <p:nvPr/>
          </p:nvSpPr>
          <p:spPr bwMode="auto">
            <a:xfrm rot="5400000" flipH="1">
              <a:off x="-40375" y="1363257"/>
              <a:ext cx="486869" cy="406118"/>
            </a:xfrm>
            <a:custGeom>
              <a:avLst/>
              <a:gdLst>
                <a:gd name="T0" fmla="*/ 0 w 806"/>
                <a:gd name="T1" fmla="*/ 0 h 672"/>
                <a:gd name="T2" fmla="*/ 10 w 806"/>
                <a:gd name="T3" fmla="*/ 396 h 672"/>
                <a:gd name="T4" fmla="*/ 806 w 806"/>
                <a:gd name="T5" fmla="*/ 672 h 672"/>
                <a:gd name="T6" fmla="*/ 0 w 806"/>
                <a:gd name="T7" fmla="*/ 0 h 67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06"/>
                <a:gd name="T13" fmla="*/ 0 h 672"/>
                <a:gd name="T14" fmla="*/ 806 w 806"/>
                <a:gd name="T15" fmla="*/ 672 h 67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06" h="672">
                  <a:moveTo>
                    <a:pt x="0" y="0"/>
                  </a:moveTo>
                  <a:lnTo>
                    <a:pt x="10" y="396"/>
                  </a:lnTo>
                  <a:lnTo>
                    <a:pt x="806" y="67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24" name="Freeform 82"/>
            <p:cNvSpPr>
              <a:spLocks noChangeArrowheads="1"/>
            </p:cNvSpPr>
            <p:nvPr/>
          </p:nvSpPr>
          <p:spPr bwMode="auto">
            <a:xfrm rot="5400000" flipH="1">
              <a:off x="54784" y="882106"/>
              <a:ext cx="385992" cy="495560"/>
            </a:xfrm>
            <a:custGeom>
              <a:avLst/>
              <a:gdLst>
                <a:gd name="T0" fmla="*/ 0 w 639"/>
                <a:gd name="T1" fmla="*/ 820 h 820"/>
                <a:gd name="T2" fmla="*/ 416 w 639"/>
                <a:gd name="T3" fmla="*/ 0 h 820"/>
                <a:gd name="T4" fmla="*/ 639 w 639"/>
                <a:gd name="T5" fmla="*/ 820 h 820"/>
                <a:gd name="T6" fmla="*/ 0 w 639"/>
                <a:gd name="T7" fmla="*/ 820 h 82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39"/>
                <a:gd name="T13" fmla="*/ 0 h 820"/>
                <a:gd name="T14" fmla="*/ 639 w 639"/>
                <a:gd name="T15" fmla="*/ 820 h 82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39" h="820">
                  <a:moveTo>
                    <a:pt x="0" y="820"/>
                  </a:moveTo>
                  <a:lnTo>
                    <a:pt x="416" y="0"/>
                  </a:lnTo>
                  <a:lnTo>
                    <a:pt x="639" y="820"/>
                  </a:lnTo>
                  <a:lnTo>
                    <a:pt x="0" y="82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25" name="Freeform 83"/>
            <p:cNvSpPr>
              <a:spLocks noChangeArrowheads="1"/>
            </p:cNvSpPr>
            <p:nvPr/>
          </p:nvSpPr>
          <p:spPr bwMode="auto">
            <a:xfrm rot="5400000" flipH="1">
              <a:off x="970111" y="998321"/>
              <a:ext cx="600431" cy="771140"/>
            </a:xfrm>
            <a:custGeom>
              <a:avLst/>
              <a:gdLst>
                <a:gd name="T0" fmla="*/ 994 w 994"/>
                <a:gd name="T1" fmla="*/ 816 h 1276"/>
                <a:gd name="T2" fmla="*/ 823 w 994"/>
                <a:gd name="T3" fmla="*/ 1276 h 1276"/>
                <a:gd name="T4" fmla="*/ 0 w 994"/>
                <a:gd name="T5" fmla="*/ 0 h 1276"/>
                <a:gd name="T6" fmla="*/ 994 w 994"/>
                <a:gd name="T7" fmla="*/ 816 h 127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94"/>
                <a:gd name="T13" fmla="*/ 0 h 1276"/>
                <a:gd name="T14" fmla="*/ 994 w 994"/>
                <a:gd name="T15" fmla="*/ 1276 h 127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94" h="1276">
                  <a:moveTo>
                    <a:pt x="994" y="816"/>
                  </a:moveTo>
                  <a:lnTo>
                    <a:pt x="823" y="1276"/>
                  </a:lnTo>
                  <a:lnTo>
                    <a:pt x="0" y="0"/>
                  </a:lnTo>
                  <a:lnTo>
                    <a:pt x="994" y="816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26" name="Freeform 84"/>
            <p:cNvSpPr>
              <a:spLocks noChangeArrowheads="1"/>
            </p:cNvSpPr>
            <p:nvPr/>
          </p:nvSpPr>
          <p:spPr bwMode="auto">
            <a:xfrm rot="5400000" flipH="1">
              <a:off x="631933" y="552855"/>
              <a:ext cx="394448" cy="667193"/>
            </a:xfrm>
            <a:custGeom>
              <a:avLst/>
              <a:gdLst>
                <a:gd name="T0" fmla="*/ 653 w 653"/>
                <a:gd name="T1" fmla="*/ 327 h 1104"/>
                <a:gd name="T2" fmla="*/ 20 w 653"/>
                <a:gd name="T3" fmla="*/ 1104 h 1104"/>
                <a:gd name="T4" fmla="*/ 0 w 653"/>
                <a:gd name="T5" fmla="*/ 0 h 1104"/>
                <a:gd name="T6" fmla="*/ 653 w 653"/>
                <a:gd name="T7" fmla="*/ 327 h 110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53"/>
                <a:gd name="T13" fmla="*/ 0 h 1104"/>
                <a:gd name="T14" fmla="*/ 653 w 653"/>
                <a:gd name="T15" fmla="*/ 1104 h 110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53" h="1104">
                  <a:moveTo>
                    <a:pt x="653" y="327"/>
                  </a:moveTo>
                  <a:lnTo>
                    <a:pt x="20" y="1104"/>
                  </a:lnTo>
                  <a:lnTo>
                    <a:pt x="0" y="0"/>
                  </a:lnTo>
                  <a:lnTo>
                    <a:pt x="653" y="327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27" name="Freeform 85"/>
            <p:cNvSpPr>
              <a:spLocks noChangeArrowheads="1"/>
            </p:cNvSpPr>
            <p:nvPr/>
          </p:nvSpPr>
          <p:spPr bwMode="auto">
            <a:xfrm rot="5400000" flipH="1">
              <a:off x="1154689" y="500881"/>
              <a:ext cx="393844" cy="771744"/>
            </a:xfrm>
            <a:custGeom>
              <a:avLst/>
              <a:gdLst>
                <a:gd name="T0" fmla="*/ 0 w 652"/>
                <a:gd name="T1" fmla="*/ 951 h 1277"/>
                <a:gd name="T2" fmla="*/ 339 w 652"/>
                <a:gd name="T3" fmla="*/ 0 h 1277"/>
                <a:gd name="T4" fmla="*/ 652 w 652"/>
                <a:gd name="T5" fmla="*/ 1277 h 1277"/>
                <a:gd name="T6" fmla="*/ 0 w 652"/>
                <a:gd name="T7" fmla="*/ 951 h 127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52"/>
                <a:gd name="T13" fmla="*/ 0 h 1277"/>
                <a:gd name="T14" fmla="*/ 652 w 652"/>
                <a:gd name="T15" fmla="*/ 1277 h 127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52" h="1277">
                  <a:moveTo>
                    <a:pt x="0" y="951"/>
                  </a:moveTo>
                  <a:lnTo>
                    <a:pt x="339" y="0"/>
                  </a:lnTo>
                  <a:lnTo>
                    <a:pt x="652" y="1277"/>
                  </a:lnTo>
                  <a:lnTo>
                    <a:pt x="0" y="951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28" name="Freeform 86"/>
            <p:cNvSpPr>
              <a:spLocks noChangeArrowheads="1"/>
            </p:cNvSpPr>
            <p:nvPr/>
          </p:nvSpPr>
          <p:spPr bwMode="auto">
            <a:xfrm rot="5400000" flipH="1">
              <a:off x="916023" y="56836"/>
              <a:ext cx="602243" cy="1041885"/>
            </a:xfrm>
            <a:custGeom>
              <a:avLst/>
              <a:gdLst>
                <a:gd name="T0" fmla="*/ 314 w 997"/>
                <a:gd name="T1" fmla="*/ 1279 h 1724"/>
                <a:gd name="T2" fmla="*/ 313 w 997"/>
                <a:gd name="T3" fmla="*/ 1278 h 1724"/>
                <a:gd name="T4" fmla="*/ 0 w 997"/>
                <a:gd name="T5" fmla="*/ 1 h 1724"/>
                <a:gd name="T6" fmla="*/ 2 w 997"/>
                <a:gd name="T7" fmla="*/ 0 h 1724"/>
                <a:gd name="T8" fmla="*/ 997 w 997"/>
                <a:gd name="T9" fmla="*/ 1724 h 1724"/>
                <a:gd name="T10" fmla="*/ 314 w 997"/>
                <a:gd name="T11" fmla="*/ 1279 h 172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997"/>
                <a:gd name="T19" fmla="*/ 0 h 1724"/>
                <a:gd name="T20" fmla="*/ 997 w 997"/>
                <a:gd name="T21" fmla="*/ 1724 h 172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997" h="1724">
                  <a:moveTo>
                    <a:pt x="314" y="1279"/>
                  </a:moveTo>
                  <a:lnTo>
                    <a:pt x="313" y="1278"/>
                  </a:lnTo>
                  <a:lnTo>
                    <a:pt x="0" y="1"/>
                  </a:lnTo>
                  <a:lnTo>
                    <a:pt x="2" y="0"/>
                  </a:lnTo>
                  <a:lnTo>
                    <a:pt x="997" y="1724"/>
                  </a:lnTo>
                  <a:lnTo>
                    <a:pt x="314" y="1279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29" name="Freeform 87"/>
            <p:cNvSpPr>
              <a:spLocks noChangeArrowheads="1"/>
            </p:cNvSpPr>
            <p:nvPr/>
          </p:nvSpPr>
          <p:spPr bwMode="auto">
            <a:xfrm rot="5400000" flipH="1">
              <a:off x="779205" y="-83003"/>
              <a:ext cx="877693" cy="1043698"/>
            </a:xfrm>
            <a:custGeom>
              <a:avLst/>
              <a:gdLst>
                <a:gd name="T0" fmla="*/ 1453 w 1453"/>
                <a:gd name="T1" fmla="*/ 1389 h 1727"/>
                <a:gd name="T2" fmla="*/ 995 w 1453"/>
                <a:gd name="T3" fmla="*/ 1727 h 1727"/>
                <a:gd name="T4" fmla="*/ 0 w 1453"/>
                <a:gd name="T5" fmla="*/ 3 h 1727"/>
                <a:gd name="T6" fmla="*/ 8 w 1453"/>
                <a:gd name="T7" fmla="*/ 0 h 1727"/>
                <a:gd name="T8" fmla="*/ 1453 w 1453"/>
                <a:gd name="T9" fmla="*/ 989 h 1727"/>
                <a:gd name="T10" fmla="*/ 1453 w 1453"/>
                <a:gd name="T11" fmla="*/ 1389 h 172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53"/>
                <a:gd name="T19" fmla="*/ 0 h 1727"/>
                <a:gd name="T20" fmla="*/ 1453 w 1453"/>
                <a:gd name="T21" fmla="*/ 1727 h 172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53" h="1727">
                  <a:moveTo>
                    <a:pt x="1453" y="1389"/>
                  </a:moveTo>
                  <a:lnTo>
                    <a:pt x="995" y="1727"/>
                  </a:lnTo>
                  <a:lnTo>
                    <a:pt x="0" y="3"/>
                  </a:lnTo>
                  <a:lnTo>
                    <a:pt x="8" y="0"/>
                  </a:lnTo>
                  <a:lnTo>
                    <a:pt x="1453" y="989"/>
                  </a:lnTo>
                  <a:lnTo>
                    <a:pt x="1453" y="1389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30" name="Freeform 88"/>
            <p:cNvSpPr>
              <a:spLocks noChangeArrowheads="1"/>
            </p:cNvSpPr>
            <p:nvPr/>
          </p:nvSpPr>
          <p:spPr bwMode="auto">
            <a:xfrm rot="5400000" flipH="1">
              <a:off x="1004623" y="137583"/>
              <a:ext cx="872860" cy="597694"/>
            </a:xfrm>
            <a:custGeom>
              <a:avLst/>
              <a:gdLst>
                <a:gd name="T0" fmla="*/ 1445 w 1445"/>
                <a:gd name="T1" fmla="*/ 989 h 989"/>
                <a:gd name="T2" fmla="*/ 0 w 1445"/>
                <a:gd name="T3" fmla="*/ 0 h 989"/>
                <a:gd name="T4" fmla="*/ 1445 w 1445"/>
                <a:gd name="T5" fmla="*/ 262 h 989"/>
                <a:gd name="T6" fmla="*/ 1445 w 1445"/>
                <a:gd name="T7" fmla="*/ 989 h 98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445"/>
                <a:gd name="T13" fmla="*/ 0 h 989"/>
                <a:gd name="T14" fmla="*/ 1445 w 1445"/>
                <a:gd name="T15" fmla="*/ 989 h 98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445" h="989">
                  <a:moveTo>
                    <a:pt x="1445" y="989"/>
                  </a:moveTo>
                  <a:lnTo>
                    <a:pt x="0" y="0"/>
                  </a:lnTo>
                  <a:lnTo>
                    <a:pt x="1445" y="262"/>
                  </a:lnTo>
                  <a:lnTo>
                    <a:pt x="1445" y="989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31" name="Freeform 89"/>
            <p:cNvSpPr>
              <a:spLocks noChangeArrowheads="1"/>
            </p:cNvSpPr>
            <p:nvPr/>
          </p:nvSpPr>
          <p:spPr bwMode="auto">
            <a:xfrm rot="5400000" flipH="1">
              <a:off x="311906" y="-311906"/>
              <a:ext cx="276657" cy="900469"/>
            </a:xfrm>
            <a:custGeom>
              <a:avLst/>
              <a:gdLst>
                <a:gd name="T0" fmla="*/ 458 w 458"/>
                <a:gd name="T1" fmla="*/ 0 h 1490"/>
                <a:gd name="T2" fmla="*/ 0 w 458"/>
                <a:gd name="T3" fmla="*/ 338 h 1490"/>
                <a:gd name="T4" fmla="*/ 458 w 458"/>
                <a:gd name="T5" fmla="*/ 1490 h 1490"/>
                <a:gd name="T6" fmla="*/ 458 w 458"/>
                <a:gd name="T7" fmla="*/ 0 h 149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58"/>
                <a:gd name="T13" fmla="*/ 0 h 1490"/>
                <a:gd name="T14" fmla="*/ 458 w 458"/>
                <a:gd name="T15" fmla="*/ 1490 h 149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58" h="1490">
                  <a:moveTo>
                    <a:pt x="458" y="0"/>
                  </a:moveTo>
                  <a:lnTo>
                    <a:pt x="0" y="338"/>
                  </a:lnTo>
                  <a:lnTo>
                    <a:pt x="458" y="1490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32" name="Freeform 90"/>
            <p:cNvSpPr>
              <a:spLocks noChangeArrowheads="1"/>
            </p:cNvSpPr>
            <p:nvPr/>
          </p:nvSpPr>
          <p:spPr bwMode="auto">
            <a:xfrm rot="5400000" flipH="1">
              <a:off x="137954" y="-137953"/>
              <a:ext cx="689227" cy="965134"/>
            </a:xfrm>
            <a:custGeom>
              <a:avLst/>
              <a:gdLst>
                <a:gd name="T0" fmla="*/ 514 w 1141"/>
                <a:gd name="T1" fmla="*/ 1597 h 1597"/>
                <a:gd name="T2" fmla="*/ 1141 w 1141"/>
                <a:gd name="T3" fmla="*/ 1597 h 1597"/>
                <a:gd name="T4" fmla="*/ 1141 w 1141"/>
                <a:gd name="T5" fmla="*/ 1597 h 1597"/>
                <a:gd name="T6" fmla="*/ 683 w 1141"/>
                <a:gd name="T7" fmla="*/ 445 h 1597"/>
                <a:gd name="T8" fmla="*/ 0 w 1141"/>
                <a:gd name="T9" fmla="*/ 0 h 1597"/>
                <a:gd name="T10" fmla="*/ 514 w 1141"/>
                <a:gd name="T11" fmla="*/ 1597 h 159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141"/>
                <a:gd name="T19" fmla="*/ 0 h 1597"/>
                <a:gd name="T20" fmla="*/ 1141 w 1141"/>
                <a:gd name="T21" fmla="*/ 1597 h 159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141" h="1597">
                  <a:moveTo>
                    <a:pt x="514" y="1597"/>
                  </a:moveTo>
                  <a:lnTo>
                    <a:pt x="1141" y="1597"/>
                  </a:lnTo>
                  <a:lnTo>
                    <a:pt x="1141" y="1597"/>
                  </a:lnTo>
                  <a:lnTo>
                    <a:pt x="683" y="445"/>
                  </a:lnTo>
                  <a:lnTo>
                    <a:pt x="0" y="0"/>
                  </a:lnTo>
                  <a:lnTo>
                    <a:pt x="514" y="1597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33" name="Freeform 91"/>
            <p:cNvSpPr>
              <a:spLocks noChangeArrowheads="1"/>
            </p:cNvSpPr>
            <p:nvPr/>
          </p:nvSpPr>
          <p:spPr bwMode="auto">
            <a:xfrm rot="5400000" flipH="1">
              <a:off x="136141" y="242602"/>
              <a:ext cx="692852" cy="965134"/>
            </a:xfrm>
            <a:custGeom>
              <a:avLst/>
              <a:gdLst>
                <a:gd name="T0" fmla="*/ 771 w 1147"/>
                <a:gd name="T1" fmla="*/ 1597 h 1597"/>
                <a:gd name="T2" fmla="*/ 0 w 1147"/>
                <a:gd name="T3" fmla="*/ 777 h 1597"/>
                <a:gd name="T4" fmla="*/ 633 w 1147"/>
                <a:gd name="T5" fmla="*/ 0 h 1597"/>
                <a:gd name="T6" fmla="*/ 1147 w 1147"/>
                <a:gd name="T7" fmla="*/ 1597 h 1597"/>
                <a:gd name="T8" fmla="*/ 771 w 1147"/>
                <a:gd name="T9" fmla="*/ 1597 h 159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47"/>
                <a:gd name="T16" fmla="*/ 0 h 1597"/>
                <a:gd name="T17" fmla="*/ 1147 w 1147"/>
                <a:gd name="T18" fmla="*/ 1597 h 159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47" h="1597">
                  <a:moveTo>
                    <a:pt x="771" y="1597"/>
                  </a:moveTo>
                  <a:lnTo>
                    <a:pt x="0" y="777"/>
                  </a:lnTo>
                  <a:lnTo>
                    <a:pt x="633" y="0"/>
                  </a:lnTo>
                  <a:lnTo>
                    <a:pt x="1147" y="1597"/>
                  </a:lnTo>
                  <a:lnTo>
                    <a:pt x="771" y="1597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34" name="Freeform 92"/>
            <p:cNvSpPr>
              <a:spLocks noChangeArrowheads="1"/>
            </p:cNvSpPr>
            <p:nvPr/>
          </p:nvSpPr>
          <p:spPr bwMode="auto">
            <a:xfrm rot="5400000" flipH="1">
              <a:off x="14917" y="590951"/>
              <a:ext cx="465727" cy="495560"/>
            </a:xfrm>
            <a:custGeom>
              <a:avLst/>
              <a:gdLst>
                <a:gd name="T0" fmla="*/ 223 w 771"/>
                <a:gd name="T1" fmla="*/ 820 h 820"/>
                <a:gd name="T2" fmla="*/ 771 w 771"/>
                <a:gd name="T3" fmla="*/ 820 h 820"/>
                <a:gd name="T4" fmla="*/ 0 w 771"/>
                <a:gd name="T5" fmla="*/ 0 h 820"/>
                <a:gd name="T6" fmla="*/ 223 w 771"/>
                <a:gd name="T7" fmla="*/ 820 h 82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71"/>
                <a:gd name="T13" fmla="*/ 0 h 820"/>
                <a:gd name="T14" fmla="*/ 771 w 771"/>
                <a:gd name="T15" fmla="*/ 820 h 82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71" h="820">
                  <a:moveTo>
                    <a:pt x="223" y="820"/>
                  </a:moveTo>
                  <a:lnTo>
                    <a:pt x="771" y="820"/>
                  </a:lnTo>
                  <a:lnTo>
                    <a:pt x="0" y="0"/>
                  </a:lnTo>
                  <a:lnTo>
                    <a:pt x="223" y="82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35" name="Freeform 93"/>
            <p:cNvSpPr>
              <a:spLocks noChangeArrowheads="1"/>
            </p:cNvSpPr>
            <p:nvPr/>
          </p:nvSpPr>
          <p:spPr bwMode="auto">
            <a:xfrm rot="5400000" flipH="1">
              <a:off x="317037" y="755162"/>
              <a:ext cx="250683" cy="884756"/>
            </a:xfrm>
            <a:custGeom>
              <a:avLst/>
              <a:gdLst>
                <a:gd name="T0" fmla="*/ 0 w 415"/>
                <a:gd name="T1" fmla="*/ 1464 h 1464"/>
                <a:gd name="T2" fmla="*/ 415 w 415"/>
                <a:gd name="T3" fmla="*/ 644 h 1464"/>
                <a:gd name="T4" fmla="*/ 225 w 415"/>
                <a:gd name="T5" fmla="*/ 0 h 1464"/>
                <a:gd name="T6" fmla="*/ 0 w 415"/>
                <a:gd name="T7" fmla="*/ 1464 h 146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15"/>
                <a:gd name="T13" fmla="*/ 0 h 1464"/>
                <a:gd name="T14" fmla="*/ 415 w 415"/>
                <a:gd name="T15" fmla="*/ 1464 h 146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15" h="1464">
                  <a:moveTo>
                    <a:pt x="0" y="1464"/>
                  </a:moveTo>
                  <a:lnTo>
                    <a:pt x="415" y="644"/>
                  </a:lnTo>
                  <a:lnTo>
                    <a:pt x="225" y="0"/>
                  </a:lnTo>
                  <a:lnTo>
                    <a:pt x="0" y="1464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36" name="Freeform 94"/>
            <p:cNvSpPr>
              <a:spLocks noChangeArrowheads="1"/>
            </p:cNvSpPr>
            <p:nvPr/>
          </p:nvSpPr>
          <p:spPr bwMode="auto">
            <a:xfrm rot="5400000" flipH="1">
              <a:off x="771469" y="795685"/>
              <a:ext cx="115375" cy="667193"/>
            </a:xfrm>
            <a:custGeom>
              <a:avLst/>
              <a:gdLst>
                <a:gd name="T0" fmla="*/ 190 w 191"/>
                <a:gd name="T1" fmla="*/ 1104 h 1104"/>
                <a:gd name="T2" fmla="*/ 191 w 191"/>
                <a:gd name="T3" fmla="*/ 1104 h 1104"/>
                <a:gd name="T4" fmla="*/ 171 w 191"/>
                <a:gd name="T5" fmla="*/ 0 h 1104"/>
                <a:gd name="T6" fmla="*/ 0 w 191"/>
                <a:gd name="T7" fmla="*/ 460 h 1104"/>
                <a:gd name="T8" fmla="*/ 190 w 191"/>
                <a:gd name="T9" fmla="*/ 1104 h 110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1"/>
                <a:gd name="T16" fmla="*/ 0 h 1104"/>
                <a:gd name="T17" fmla="*/ 191 w 191"/>
                <a:gd name="T18" fmla="*/ 1104 h 110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1" h="1104">
                  <a:moveTo>
                    <a:pt x="190" y="1104"/>
                  </a:moveTo>
                  <a:lnTo>
                    <a:pt x="191" y="1104"/>
                  </a:lnTo>
                  <a:lnTo>
                    <a:pt x="171" y="0"/>
                  </a:lnTo>
                  <a:lnTo>
                    <a:pt x="0" y="460"/>
                  </a:lnTo>
                  <a:lnTo>
                    <a:pt x="190" y="1104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37" name="Oval 104"/>
            <p:cNvSpPr>
              <a:spLocks noChangeArrowheads="1"/>
            </p:cNvSpPr>
            <p:nvPr/>
          </p:nvSpPr>
          <p:spPr bwMode="auto">
            <a:xfrm rot="5400000" flipH="1">
              <a:off x="356567" y="1733028"/>
              <a:ext cx="22350" cy="29613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38" name="Oval 105"/>
            <p:cNvSpPr>
              <a:spLocks noChangeArrowheads="1"/>
            </p:cNvSpPr>
            <p:nvPr/>
          </p:nvSpPr>
          <p:spPr bwMode="auto">
            <a:xfrm rot="5400000" flipH="1">
              <a:off x="148069" y="1718531"/>
              <a:ext cx="22350" cy="29613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39" name="Oval 106"/>
            <p:cNvSpPr>
              <a:spLocks noChangeArrowheads="1"/>
            </p:cNvSpPr>
            <p:nvPr/>
          </p:nvSpPr>
          <p:spPr bwMode="auto">
            <a:xfrm rot="5400000" flipH="1">
              <a:off x="719776" y="1534898"/>
              <a:ext cx="22350" cy="29613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0" name="Oval 107"/>
            <p:cNvSpPr>
              <a:spLocks noChangeArrowheads="1"/>
            </p:cNvSpPr>
            <p:nvPr/>
          </p:nvSpPr>
          <p:spPr bwMode="auto">
            <a:xfrm rot="5400000" flipH="1">
              <a:off x="803780" y="1132597"/>
              <a:ext cx="22350" cy="29613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" name="Oval 108"/>
            <p:cNvSpPr>
              <a:spLocks noChangeArrowheads="1"/>
            </p:cNvSpPr>
            <p:nvPr/>
          </p:nvSpPr>
          <p:spPr bwMode="auto">
            <a:xfrm rot="5400000" flipH="1">
              <a:off x="1060021" y="1026283"/>
              <a:ext cx="22350" cy="29613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2" name="Oval 109"/>
            <p:cNvSpPr>
              <a:spLocks noChangeArrowheads="1"/>
            </p:cNvSpPr>
            <p:nvPr/>
          </p:nvSpPr>
          <p:spPr bwMode="auto">
            <a:xfrm rot="5400000" flipH="1">
              <a:off x="447823" y="1021451"/>
              <a:ext cx="22350" cy="29613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3" name="Oval 110"/>
            <p:cNvSpPr>
              <a:spLocks noChangeArrowheads="1"/>
            </p:cNvSpPr>
            <p:nvPr/>
          </p:nvSpPr>
          <p:spPr bwMode="auto">
            <a:xfrm rot="5400000" flipH="1">
              <a:off x="874186" y="649654"/>
              <a:ext cx="22350" cy="30217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4" name="Oval 111"/>
            <p:cNvSpPr>
              <a:spLocks noChangeArrowheads="1"/>
            </p:cNvSpPr>
            <p:nvPr/>
          </p:nvSpPr>
          <p:spPr bwMode="auto">
            <a:xfrm rot="5400000" flipH="1">
              <a:off x="640608" y="252488"/>
              <a:ext cx="22350" cy="29613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</p:grpSp>
      <p:sp>
        <p:nvSpPr>
          <p:cNvPr id="46" name="矩形 45"/>
          <p:cNvSpPr/>
          <p:nvPr/>
        </p:nvSpPr>
        <p:spPr>
          <a:xfrm>
            <a:off x="870127" y="256375"/>
            <a:ext cx="231648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三、通知</a:t>
            </a:r>
            <a:r>
              <a:rPr lang="zh-CN" alt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查看</a:t>
            </a:r>
            <a:endParaRPr lang="zh-CN" altLang="en-US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 descr="超星LOGO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634345" y="-22860"/>
            <a:ext cx="1492885" cy="1461135"/>
          </a:xfrm>
          <a:prstGeom prst="rect">
            <a:avLst/>
          </a:prstGeom>
        </p:spPr>
      </p:pic>
      <p:sp>
        <p:nvSpPr>
          <p:cNvPr id="47" name="文本框 46"/>
          <p:cNvSpPr txBox="1"/>
          <p:nvPr/>
        </p:nvSpPr>
        <p:spPr>
          <a:xfrm>
            <a:off x="473075" y="1130300"/>
            <a:ext cx="11405235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60000"/>
              </a:lnSpc>
            </a:pPr>
            <a:r>
              <a:rPr lang="zh-CN" altLang="en-US" sz="20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手机端通知在页面下方</a:t>
            </a:r>
            <a:r>
              <a:rPr lang="en-US" altLang="zh-CN" sz="20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“</a:t>
            </a:r>
            <a:r>
              <a:rPr lang="zh-CN" altLang="en-US" sz="20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消息</a:t>
            </a:r>
            <a:r>
              <a:rPr lang="en-US" altLang="zh-CN" sz="20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”</a:t>
            </a:r>
            <a:r>
              <a:rPr lang="zh-CN" altLang="en-US" sz="20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栏中，所有的课程通知、作业通知、考试通知、课堂活动通知都会以消息的形式来发布，学生务必打开接收新消息通知选项，避免错过老师发送的各类通知及课堂活动。</a:t>
            </a:r>
            <a:endParaRPr lang="zh-CN" altLang="en-US" sz="20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48" name="图片 4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280" y="2539365"/>
            <a:ext cx="1980000" cy="3942445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5685" y="2522220"/>
            <a:ext cx="1990725" cy="395986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21755" y="2522220"/>
            <a:ext cx="2002155" cy="3959860"/>
          </a:xfrm>
          <a:prstGeom prst="rect">
            <a:avLst/>
          </a:prstGeom>
        </p:spPr>
      </p:pic>
      <p:pic>
        <p:nvPicPr>
          <p:cNvPr id="51" name="图片 5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88780" y="2522220"/>
            <a:ext cx="2036445" cy="395986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 tmFilter="0,0; .5, 1; 1, 1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矩形 138"/>
          <p:cNvSpPr/>
          <p:nvPr/>
        </p:nvSpPr>
        <p:spPr bwMode="auto">
          <a:xfrm>
            <a:off x="-1" y="1568710"/>
            <a:ext cx="12241357" cy="3761220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chemeClr val="lt1"/>
              </a:solidFill>
            </a:endParaRPr>
          </a:p>
        </p:txBody>
      </p:sp>
      <p:grpSp>
        <p:nvGrpSpPr>
          <p:cNvPr id="140" name="组合 139"/>
          <p:cNvGrpSpPr/>
          <p:nvPr/>
        </p:nvGrpSpPr>
        <p:grpSpPr>
          <a:xfrm>
            <a:off x="1427684" y="2249444"/>
            <a:ext cx="1302476" cy="1302476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41" name="同心圆 140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chemeClr val="tx1"/>
                </a:solidFill>
              </a:endParaRPr>
            </a:p>
          </p:txBody>
        </p:sp>
        <p:sp>
          <p:nvSpPr>
            <p:cNvPr id="142" name="椭圆 141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sp>
        <p:nvSpPr>
          <p:cNvPr id="143" name="椭圆 142"/>
          <p:cNvSpPr/>
          <p:nvPr/>
        </p:nvSpPr>
        <p:spPr>
          <a:xfrm>
            <a:off x="874764" y="3489676"/>
            <a:ext cx="969388" cy="969388"/>
          </a:xfrm>
          <a:prstGeom prst="ellipse">
            <a:avLst/>
          </a:prstGeom>
          <a:gradFill>
            <a:gsLst>
              <a:gs pos="0">
                <a:schemeClr val="bg1"/>
              </a:gs>
              <a:gs pos="5100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</a:gsLst>
            <a:lin ang="18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44" name="椭圆 143"/>
          <p:cNvSpPr/>
          <p:nvPr/>
        </p:nvSpPr>
        <p:spPr>
          <a:xfrm>
            <a:off x="529212" y="2039732"/>
            <a:ext cx="366369" cy="366369"/>
          </a:xfrm>
          <a:prstGeom prst="ellipse">
            <a:avLst/>
          </a:prstGeom>
          <a:gradFill>
            <a:gsLst>
              <a:gs pos="0">
                <a:schemeClr val="bg1"/>
              </a:gs>
              <a:gs pos="5100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</a:gsLst>
            <a:lin ang="18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grpSp>
        <p:nvGrpSpPr>
          <p:cNvPr id="145" name="组合 144"/>
          <p:cNvGrpSpPr/>
          <p:nvPr/>
        </p:nvGrpSpPr>
        <p:grpSpPr>
          <a:xfrm>
            <a:off x="2604288" y="1923644"/>
            <a:ext cx="831871" cy="831871"/>
            <a:chOff x="304800" y="673100"/>
            <a:chExt cx="4000500" cy="4000500"/>
          </a:xfrm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46" name="同心圆 145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47" name="椭圆 146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148" name="组合 147"/>
          <p:cNvGrpSpPr/>
          <p:nvPr/>
        </p:nvGrpSpPr>
        <p:grpSpPr>
          <a:xfrm>
            <a:off x="459652" y="5099634"/>
            <a:ext cx="293036" cy="293036"/>
            <a:chOff x="304800" y="673100"/>
            <a:chExt cx="4000500" cy="4000500"/>
          </a:xfrm>
          <a:effectLst>
            <a:outerShdw blurRad="381000" dist="152400" dir="8100000" algn="tr" rotWithShape="0">
              <a:prstClr val="black">
                <a:alpha val="70000"/>
              </a:prstClr>
            </a:outerShdw>
          </a:effectLst>
        </p:grpSpPr>
        <p:sp>
          <p:nvSpPr>
            <p:cNvPr id="149" name="同心圆 148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chemeClr val="tx1"/>
                </a:solidFill>
              </a:endParaRPr>
            </a:p>
          </p:txBody>
        </p:sp>
        <p:sp>
          <p:nvSpPr>
            <p:cNvPr id="150" name="椭圆 149"/>
            <p:cNvSpPr/>
            <p:nvPr/>
          </p:nvSpPr>
          <p:spPr>
            <a:xfrm>
              <a:off x="479425" y="847725"/>
              <a:ext cx="3651250" cy="3651250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151" name="组合 150"/>
          <p:cNvGrpSpPr/>
          <p:nvPr/>
        </p:nvGrpSpPr>
        <p:grpSpPr>
          <a:xfrm>
            <a:off x="92518" y="2997824"/>
            <a:ext cx="383892" cy="383892"/>
            <a:chOff x="304800" y="673100"/>
            <a:chExt cx="4000500" cy="4000500"/>
          </a:xfrm>
          <a:effectLst>
            <a:outerShdw blurRad="381000" dist="152400" dir="8100000" algn="tr" rotWithShape="0">
              <a:prstClr val="black">
                <a:alpha val="70000"/>
              </a:prstClr>
            </a:outerShdw>
          </a:effectLst>
        </p:grpSpPr>
        <p:sp>
          <p:nvSpPr>
            <p:cNvPr id="152" name="同心圆 151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chemeClr val="tx1"/>
                </a:solidFill>
              </a:endParaRPr>
            </a:p>
          </p:txBody>
        </p:sp>
        <p:sp>
          <p:nvSpPr>
            <p:cNvPr id="153" name="椭圆 152"/>
            <p:cNvSpPr/>
            <p:nvPr/>
          </p:nvSpPr>
          <p:spPr>
            <a:xfrm>
              <a:off x="479425" y="847725"/>
              <a:ext cx="3651250" cy="3651250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sp>
        <p:nvSpPr>
          <p:cNvPr id="154" name="椭圆 153"/>
          <p:cNvSpPr/>
          <p:nvPr/>
        </p:nvSpPr>
        <p:spPr>
          <a:xfrm>
            <a:off x="1310556" y="4687259"/>
            <a:ext cx="366369" cy="366369"/>
          </a:xfrm>
          <a:prstGeom prst="ellipse">
            <a:avLst/>
          </a:prstGeom>
          <a:gradFill>
            <a:gsLst>
              <a:gs pos="0">
                <a:schemeClr val="bg1"/>
              </a:gs>
              <a:gs pos="5100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</a:gsLst>
            <a:lin ang="18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55" name="椭圆 154"/>
          <p:cNvSpPr/>
          <p:nvPr/>
        </p:nvSpPr>
        <p:spPr>
          <a:xfrm>
            <a:off x="4209354" y="5133137"/>
            <a:ext cx="183185" cy="183185"/>
          </a:xfrm>
          <a:prstGeom prst="ellipse">
            <a:avLst/>
          </a:prstGeom>
          <a:gradFill>
            <a:gsLst>
              <a:gs pos="0">
                <a:schemeClr val="bg1"/>
              </a:gs>
              <a:gs pos="5100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</a:gsLst>
            <a:lin ang="18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grpSp>
        <p:nvGrpSpPr>
          <p:cNvPr id="156" name="组合 155"/>
          <p:cNvGrpSpPr/>
          <p:nvPr/>
        </p:nvGrpSpPr>
        <p:grpSpPr>
          <a:xfrm>
            <a:off x="2056006" y="3757927"/>
            <a:ext cx="850995" cy="850995"/>
            <a:chOff x="304800" y="673100"/>
            <a:chExt cx="4000500" cy="4000500"/>
          </a:xfrm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57" name="同心圆 156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chemeClr val="tx1"/>
                </a:solidFill>
              </a:endParaRPr>
            </a:p>
          </p:txBody>
        </p:sp>
        <p:sp>
          <p:nvSpPr>
            <p:cNvPr id="158" name="椭圆 157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sp>
        <p:nvSpPr>
          <p:cNvPr id="159" name="椭圆 158"/>
          <p:cNvSpPr/>
          <p:nvPr/>
        </p:nvSpPr>
        <p:spPr>
          <a:xfrm>
            <a:off x="1494437" y="1202118"/>
            <a:ext cx="366369" cy="366369"/>
          </a:xfrm>
          <a:prstGeom prst="ellipse">
            <a:avLst/>
          </a:prstGeom>
          <a:gradFill>
            <a:gsLst>
              <a:gs pos="0">
                <a:schemeClr val="bg1"/>
              </a:gs>
              <a:gs pos="5100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</a:gsLst>
            <a:lin ang="18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60" name="椭圆 159"/>
          <p:cNvSpPr/>
          <p:nvPr/>
        </p:nvSpPr>
        <p:spPr>
          <a:xfrm>
            <a:off x="2964269" y="4894816"/>
            <a:ext cx="183185" cy="183185"/>
          </a:xfrm>
          <a:prstGeom prst="ellipse">
            <a:avLst/>
          </a:prstGeom>
          <a:gradFill>
            <a:gsLst>
              <a:gs pos="0">
                <a:schemeClr val="bg1"/>
              </a:gs>
              <a:gs pos="5100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</a:gsLst>
            <a:lin ang="18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grpSp>
        <p:nvGrpSpPr>
          <p:cNvPr id="161" name="组合 160"/>
          <p:cNvGrpSpPr/>
          <p:nvPr/>
        </p:nvGrpSpPr>
        <p:grpSpPr>
          <a:xfrm>
            <a:off x="739896" y="1885528"/>
            <a:ext cx="2611651" cy="2611651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62" name="同心圆 161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chemeClr val="tx1"/>
                </a:solidFill>
              </a:endParaRPr>
            </a:p>
          </p:txBody>
        </p:sp>
        <p:sp>
          <p:nvSpPr>
            <p:cNvPr id="163" name="椭圆 162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sp>
        <p:nvSpPr>
          <p:cNvPr id="164" name="椭圆 163"/>
          <p:cNvSpPr/>
          <p:nvPr/>
        </p:nvSpPr>
        <p:spPr>
          <a:xfrm>
            <a:off x="1982986" y="5282469"/>
            <a:ext cx="183185" cy="183185"/>
          </a:xfrm>
          <a:prstGeom prst="ellipse">
            <a:avLst/>
          </a:prstGeom>
          <a:solidFill>
            <a:srgbClr val="002060"/>
          </a:solidFill>
          <a:ln>
            <a:noFill/>
          </a:ln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3" name="文本框 2"/>
          <p:cNvSpPr txBox="1"/>
          <p:nvPr/>
        </p:nvSpPr>
        <p:spPr>
          <a:xfrm>
            <a:off x="1012109" y="2587754"/>
            <a:ext cx="2037080" cy="11988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7200" b="1" dirty="0">
                <a:solidFill>
                  <a:srgbClr val="002060"/>
                </a:solidFill>
              </a:rPr>
              <a:t>2024</a:t>
            </a:r>
            <a:endParaRPr lang="zh-CN" altLang="en-US" sz="7200" b="1" dirty="0">
              <a:solidFill>
                <a:srgbClr val="002060"/>
              </a:solidFill>
            </a:endParaRPr>
          </a:p>
        </p:txBody>
      </p:sp>
      <p:sp>
        <p:nvSpPr>
          <p:cNvPr id="93" name="文本框 92"/>
          <p:cNvSpPr txBox="1"/>
          <p:nvPr/>
        </p:nvSpPr>
        <p:spPr>
          <a:xfrm>
            <a:off x="4963008" y="2176110"/>
            <a:ext cx="6324686" cy="1861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15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感谢观看</a:t>
            </a:r>
            <a:endParaRPr lang="zh-CN" altLang="en-US" sz="115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 descr="超星LOGO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634345" y="-22860"/>
            <a:ext cx="1492885" cy="14611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 tmFilter="0,0; .5, 1; 1, 1"/>
                                        <p:tgtEl>
                                          <p:spTgt spid="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9" grpId="0" bldLvl="0" animBg="1"/>
      <p:bldP spid="143" grpId="0" animBg="1"/>
      <p:bldP spid="144" grpId="0" animBg="1"/>
      <p:bldP spid="154" grpId="0" animBg="1"/>
      <p:bldP spid="155" grpId="0" animBg="1"/>
      <p:bldP spid="159" grpId="0" animBg="1"/>
      <p:bldP spid="160" grpId="0" animBg="1"/>
      <p:bldP spid="164" grpId="0" animBg="1"/>
      <p:bldP spid="3" grpId="0"/>
      <p:bldP spid="9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0"/>
            <a:ext cx="2873375" cy="3230563"/>
            <a:chOff x="0" y="0"/>
            <a:chExt cx="2873375" cy="3230563"/>
          </a:xfrm>
        </p:grpSpPr>
        <p:sp>
          <p:nvSpPr>
            <p:cNvPr id="4103" name="Freeform 5"/>
            <p:cNvSpPr>
              <a:spLocks noChangeArrowheads="1"/>
            </p:cNvSpPr>
            <p:nvPr/>
          </p:nvSpPr>
          <p:spPr bwMode="auto">
            <a:xfrm flipV="1">
              <a:off x="0" y="1888552"/>
              <a:ext cx="818398" cy="535023"/>
            </a:xfrm>
            <a:custGeom>
              <a:avLst/>
              <a:gdLst>
                <a:gd name="T0" fmla="*/ 0 w 820"/>
                <a:gd name="T1" fmla="*/ 536 h 536"/>
                <a:gd name="T2" fmla="*/ 0 w 820"/>
                <a:gd name="T3" fmla="*/ 0 h 536"/>
                <a:gd name="T4" fmla="*/ 820 w 820"/>
                <a:gd name="T5" fmla="*/ 373 h 536"/>
                <a:gd name="T6" fmla="*/ 0 w 820"/>
                <a:gd name="T7" fmla="*/ 536 h 53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20"/>
                <a:gd name="T13" fmla="*/ 0 h 536"/>
                <a:gd name="T14" fmla="*/ 820 w 820"/>
                <a:gd name="T15" fmla="*/ 536 h 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20" h="536">
                  <a:moveTo>
                    <a:pt x="0" y="536"/>
                  </a:moveTo>
                  <a:lnTo>
                    <a:pt x="0" y="0"/>
                  </a:lnTo>
                  <a:lnTo>
                    <a:pt x="820" y="373"/>
                  </a:lnTo>
                  <a:lnTo>
                    <a:pt x="0" y="536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04" name="Freeform 6"/>
            <p:cNvSpPr>
              <a:spLocks noChangeArrowheads="1"/>
            </p:cNvSpPr>
            <p:nvPr/>
          </p:nvSpPr>
          <p:spPr bwMode="auto">
            <a:xfrm flipV="1">
              <a:off x="0" y="2051256"/>
              <a:ext cx="1161725" cy="659795"/>
            </a:xfrm>
            <a:custGeom>
              <a:avLst/>
              <a:gdLst>
                <a:gd name="T0" fmla="*/ 0 w 1164"/>
                <a:gd name="T1" fmla="*/ 288 h 661"/>
                <a:gd name="T2" fmla="*/ 1164 w 1164"/>
                <a:gd name="T3" fmla="*/ 0 h 661"/>
                <a:gd name="T4" fmla="*/ 820 w 1164"/>
                <a:gd name="T5" fmla="*/ 661 h 661"/>
                <a:gd name="T6" fmla="*/ 0 w 1164"/>
                <a:gd name="T7" fmla="*/ 288 h 66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64"/>
                <a:gd name="T13" fmla="*/ 0 h 661"/>
                <a:gd name="T14" fmla="*/ 1164 w 1164"/>
                <a:gd name="T15" fmla="*/ 661 h 66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64" h="661">
                  <a:moveTo>
                    <a:pt x="0" y="288"/>
                  </a:moveTo>
                  <a:lnTo>
                    <a:pt x="1164" y="0"/>
                  </a:lnTo>
                  <a:lnTo>
                    <a:pt x="820" y="661"/>
                  </a:lnTo>
                  <a:lnTo>
                    <a:pt x="0" y="288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05" name="Freeform 7"/>
            <p:cNvSpPr>
              <a:spLocks noChangeArrowheads="1"/>
            </p:cNvSpPr>
            <p:nvPr/>
          </p:nvSpPr>
          <p:spPr bwMode="auto">
            <a:xfrm flipV="1">
              <a:off x="0" y="448182"/>
              <a:ext cx="452115" cy="1440370"/>
            </a:xfrm>
            <a:custGeom>
              <a:avLst/>
              <a:gdLst>
                <a:gd name="T0" fmla="*/ 0 w 453"/>
                <a:gd name="T1" fmla="*/ 1443 h 1443"/>
                <a:gd name="T2" fmla="*/ 0 w 453"/>
                <a:gd name="T3" fmla="*/ 0 h 1443"/>
                <a:gd name="T4" fmla="*/ 453 w 453"/>
                <a:gd name="T5" fmla="*/ 981 h 1443"/>
                <a:gd name="T6" fmla="*/ 0 w 453"/>
                <a:gd name="T7" fmla="*/ 1443 h 144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53"/>
                <a:gd name="T13" fmla="*/ 0 h 1443"/>
                <a:gd name="T14" fmla="*/ 453 w 453"/>
                <a:gd name="T15" fmla="*/ 1443 h 144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53" h="1443">
                  <a:moveTo>
                    <a:pt x="0" y="1443"/>
                  </a:moveTo>
                  <a:lnTo>
                    <a:pt x="0" y="0"/>
                  </a:lnTo>
                  <a:lnTo>
                    <a:pt x="453" y="981"/>
                  </a:lnTo>
                  <a:lnTo>
                    <a:pt x="0" y="1443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06" name="Freeform 8"/>
            <p:cNvSpPr>
              <a:spLocks noChangeArrowheads="1"/>
            </p:cNvSpPr>
            <p:nvPr/>
          </p:nvSpPr>
          <p:spPr bwMode="auto">
            <a:xfrm flipV="1">
              <a:off x="0" y="909340"/>
              <a:ext cx="1456149" cy="979212"/>
            </a:xfrm>
            <a:custGeom>
              <a:avLst/>
              <a:gdLst>
                <a:gd name="T0" fmla="*/ 0 w 1459"/>
                <a:gd name="T1" fmla="*/ 0 h 981"/>
                <a:gd name="T2" fmla="*/ 1459 w 1459"/>
                <a:gd name="T3" fmla="*/ 251 h 981"/>
                <a:gd name="T4" fmla="*/ 453 w 1459"/>
                <a:gd name="T5" fmla="*/ 981 h 981"/>
                <a:gd name="T6" fmla="*/ 0 w 1459"/>
                <a:gd name="T7" fmla="*/ 0 h 98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459"/>
                <a:gd name="T13" fmla="*/ 0 h 981"/>
                <a:gd name="T14" fmla="*/ 1459 w 1459"/>
                <a:gd name="T15" fmla="*/ 981 h 98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459" h="981">
                  <a:moveTo>
                    <a:pt x="0" y="0"/>
                  </a:moveTo>
                  <a:lnTo>
                    <a:pt x="1459" y="251"/>
                  </a:lnTo>
                  <a:lnTo>
                    <a:pt x="453" y="98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07" name="Freeform 9"/>
            <p:cNvSpPr>
              <a:spLocks noChangeArrowheads="1"/>
            </p:cNvSpPr>
            <p:nvPr/>
          </p:nvSpPr>
          <p:spPr bwMode="auto">
            <a:xfrm flipV="1">
              <a:off x="0" y="1"/>
              <a:ext cx="452115" cy="909340"/>
            </a:xfrm>
            <a:custGeom>
              <a:avLst/>
              <a:gdLst>
                <a:gd name="T0" fmla="*/ 453 w 453"/>
                <a:gd name="T1" fmla="*/ 0 h 911"/>
                <a:gd name="T2" fmla="*/ 391 w 453"/>
                <a:gd name="T3" fmla="*/ 911 h 911"/>
                <a:gd name="T4" fmla="*/ 0 w 453"/>
                <a:gd name="T5" fmla="*/ 462 h 911"/>
                <a:gd name="T6" fmla="*/ 453 w 453"/>
                <a:gd name="T7" fmla="*/ 0 h 91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53"/>
                <a:gd name="T13" fmla="*/ 0 h 911"/>
                <a:gd name="T14" fmla="*/ 453 w 453"/>
                <a:gd name="T15" fmla="*/ 911 h 91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53" h="911">
                  <a:moveTo>
                    <a:pt x="453" y="0"/>
                  </a:moveTo>
                  <a:lnTo>
                    <a:pt x="391" y="911"/>
                  </a:lnTo>
                  <a:lnTo>
                    <a:pt x="0" y="462"/>
                  </a:lnTo>
                  <a:lnTo>
                    <a:pt x="453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08" name="Freeform 10"/>
            <p:cNvSpPr>
              <a:spLocks noChangeArrowheads="1"/>
            </p:cNvSpPr>
            <p:nvPr/>
          </p:nvSpPr>
          <p:spPr bwMode="auto">
            <a:xfrm flipV="1">
              <a:off x="390236" y="1"/>
              <a:ext cx="657713" cy="909340"/>
            </a:xfrm>
            <a:custGeom>
              <a:avLst/>
              <a:gdLst>
                <a:gd name="T0" fmla="*/ 62 w 659"/>
                <a:gd name="T1" fmla="*/ 0 h 911"/>
                <a:gd name="T2" fmla="*/ 659 w 659"/>
                <a:gd name="T3" fmla="*/ 911 h 911"/>
                <a:gd name="T4" fmla="*/ 0 w 659"/>
                <a:gd name="T5" fmla="*/ 911 h 911"/>
                <a:gd name="T6" fmla="*/ 62 w 659"/>
                <a:gd name="T7" fmla="*/ 0 h 91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59"/>
                <a:gd name="T13" fmla="*/ 0 h 911"/>
                <a:gd name="T14" fmla="*/ 659 w 659"/>
                <a:gd name="T15" fmla="*/ 911 h 91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59" h="911">
                  <a:moveTo>
                    <a:pt x="62" y="0"/>
                  </a:moveTo>
                  <a:lnTo>
                    <a:pt x="659" y="911"/>
                  </a:lnTo>
                  <a:lnTo>
                    <a:pt x="0" y="911"/>
                  </a:lnTo>
                  <a:lnTo>
                    <a:pt x="62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09" name="Freeform 11"/>
            <p:cNvSpPr>
              <a:spLocks noChangeArrowheads="1"/>
            </p:cNvSpPr>
            <p:nvPr/>
          </p:nvSpPr>
          <p:spPr bwMode="auto">
            <a:xfrm flipV="1">
              <a:off x="452115" y="1"/>
              <a:ext cx="1195659" cy="909340"/>
            </a:xfrm>
            <a:custGeom>
              <a:avLst/>
              <a:gdLst>
                <a:gd name="T0" fmla="*/ 0 w 1198"/>
                <a:gd name="T1" fmla="*/ 0 h 911"/>
                <a:gd name="T2" fmla="*/ 1198 w 1198"/>
                <a:gd name="T3" fmla="*/ 911 h 911"/>
                <a:gd name="T4" fmla="*/ 597 w 1198"/>
                <a:gd name="T5" fmla="*/ 911 h 911"/>
                <a:gd name="T6" fmla="*/ 0 w 1198"/>
                <a:gd name="T7" fmla="*/ 0 h 91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98"/>
                <a:gd name="T13" fmla="*/ 0 h 911"/>
                <a:gd name="T14" fmla="*/ 1198 w 1198"/>
                <a:gd name="T15" fmla="*/ 911 h 91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98" h="911">
                  <a:moveTo>
                    <a:pt x="0" y="0"/>
                  </a:moveTo>
                  <a:lnTo>
                    <a:pt x="1198" y="911"/>
                  </a:lnTo>
                  <a:lnTo>
                    <a:pt x="597" y="91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10" name="Freeform 12"/>
            <p:cNvSpPr>
              <a:spLocks noChangeArrowheads="1"/>
            </p:cNvSpPr>
            <p:nvPr/>
          </p:nvSpPr>
          <p:spPr bwMode="auto">
            <a:xfrm flipV="1">
              <a:off x="452115" y="1"/>
              <a:ext cx="1271510" cy="909340"/>
            </a:xfrm>
            <a:custGeom>
              <a:avLst/>
              <a:gdLst>
                <a:gd name="T0" fmla="*/ 1198 w 1274"/>
                <a:gd name="T1" fmla="*/ 911 h 911"/>
                <a:gd name="T2" fmla="*/ 1274 w 1274"/>
                <a:gd name="T3" fmla="*/ 107 h 911"/>
                <a:gd name="T4" fmla="*/ 0 w 1274"/>
                <a:gd name="T5" fmla="*/ 0 h 911"/>
                <a:gd name="T6" fmla="*/ 1198 w 1274"/>
                <a:gd name="T7" fmla="*/ 911 h 91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74"/>
                <a:gd name="T13" fmla="*/ 0 h 911"/>
                <a:gd name="T14" fmla="*/ 1274 w 1274"/>
                <a:gd name="T15" fmla="*/ 911 h 91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74" h="911">
                  <a:moveTo>
                    <a:pt x="1198" y="911"/>
                  </a:moveTo>
                  <a:lnTo>
                    <a:pt x="1274" y="107"/>
                  </a:lnTo>
                  <a:lnTo>
                    <a:pt x="0" y="0"/>
                  </a:lnTo>
                  <a:lnTo>
                    <a:pt x="1198" y="911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11" name="Freeform 13"/>
            <p:cNvSpPr>
              <a:spLocks noChangeArrowheads="1"/>
            </p:cNvSpPr>
            <p:nvPr/>
          </p:nvSpPr>
          <p:spPr bwMode="auto">
            <a:xfrm flipV="1">
              <a:off x="452115" y="802536"/>
              <a:ext cx="1271510" cy="835475"/>
            </a:xfrm>
            <a:custGeom>
              <a:avLst/>
              <a:gdLst>
                <a:gd name="T0" fmla="*/ 1006 w 1274"/>
                <a:gd name="T1" fmla="*/ 0 h 837"/>
                <a:gd name="T2" fmla="*/ 0 w 1274"/>
                <a:gd name="T3" fmla="*/ 730 h 837"/>
                <a:gd name="T4" fmla="*/ 1274 w 1274"/>
                <a:gd name="T5" fmla="*/ 837 h 837"/>
                <a:gd name="T6" fmla="*/ 1006 w 1274"/>
                <a:gd name="T7" fmla="*/ 0 h 83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74"/>
                <a:gd name="T13" fmla="*/ 0 h 837"/>
                <a:gd name="T14" fmla="*/ 1274 w 1274"/>
                <a:gd name="T15" fmla="*/ 837 h 83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74" h="837">
                  <a:moveTo>
                    <a:pt x="1006" y="0"/>
                  </a:moveTo>
                  <a:lnTo>
                    <a:pt x="0" y="730"/>
                  </a:lnTo>
                  <a:lnTo>
                    <a:pt x="1274" y="837"/>
                  </a:lnTo>
                  <a:lnTo>
                    <a:pt x="1006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12" name="Freeform 14"/>
            <p:cNvSpPr>
              <a:spLocks noChangeArrowheads="1"/>
            </p:cNvSpPr>
            <p:nvPr/>
          </p:nvSpPr>
          <p:spPr bwMode="auto">
            <a:xfrm flipV="1">
              <a:off x="1456149" y="614878"/>
              <a:ext cx="978085" cy="1023132"/>
            </a:xfrm>
            <a:custGeom>
              <a:avLst/>
              <a:gdLst>
                <a:gd name="T0" fmla="*/ 0 w 980"/>
                <a:gd name="T1" fmla="*/ 0 h 1025"/>
                <a:gd name="T2" fmla="*/ 980 w 980"/>
                <a:gd name="T3" fmla="*/ 1025 h 1025"/>
                <a:gd name="T4" fmla="*/ 268 w 980"/>
                <a:gd name="T5" fmla="*/ 837 h 1025"/>
                <a:gd name="T6" fmla="*/ 0 w 980"/>
                <a:gd name="T7" fmla="*/ 0 h 102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80"/>
                <a:gd name="T13" fmla="*/ 0 h 1025"/>
                <a:gd name="T14" fmla="*/ 980 w 980"/>
                <a:gd name="T15" fmla="*/ 1025 h 102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80" h="1025">
                  <a:moveTo>
                    <a:pt x="0" y="0"/>
                  </a:moveTo>
                  <a:lnTo>
                    <a:pt x="980" y="1025"/>
                  </a:lnTo>
                  <a:lnTo>
                    <a:pt x="268" y="8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13" name="Freeform 15"/>
            <p:cNvSpPr>
              <a:spLocks noChangeArrowheads="1"/>
            </p:cNvSpPr>
            <p:nvPr/>
          </p:nvSpPr>
          <p:spPr bwMode="auto">
            <a:xfrm flipV="1">
              <a:off x="1456149" y="614878"/>
              <a:ext cx="978085" cy="1547176"/>
            </a:xfrm>
            <a:custGeom>
              <a:avLst/>
              <a:gdLst>
                <a:gd name="T0" fmla="*/ 0 w 980"/>
                <a:gd name="T1" fmla="*/ 525 h 1550"/>
                <a:gd name="T2" fmla="*/ 569 w 980"/>
                <a:gd name="T3" fmla="*/ 0 h 1550"/>
                <a:gd name="T4" fmla="*/ 980 w 980"/>
                <a:gd name="T5" fmla="*/ 1550 h 1550"/>
                <a:gd name="T6" fmla="*/ 0 w 980"/>
                <a:gd name="T7" fmla="*/ 525 h 155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80"/>
                <a:gd name="T13" fmla="*/ 0 h 1550"/>
                <a:gd name="T14" fmla="*/ 980 w 980"/>
                <a:gd name="T15" fmla="*/ 1550 h 155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80" h="1550">
                  <a:moveTo>
                    <a:pt x="0" y="525"/>
                  </a:moveTo>
                  <a:lnTo>
                    <a:pt x="569" y="0"/>
                  </a:lnTo>
                  <a:lnTo>
                    <a:pt x="980" y="1550"/>
                  </a:lnTo>
                  <a:lnTo>
                    <a:pt x="0" y="525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14" name="Freeform 16"/>
            <p:cNvSpPr>
              <a:spLocks noChangeArrowheads="1"/>
            </p:cNvSpPr>
            <p:nvPr/>
          </p:nvSpPr>
          <p:spPr bwMode="auto">
            <a:xfrm flipV="1">
              <a:off x="2024038" y="614878"/>
              <a:ext cx="584855" cy="1547176"/>
            </a:xfrm>
            <a:custGeom>
              <a:avLst/>
              <a:gdLst>
                <a:gd name="T0" fmla="*/ 0 w 586"/>
                <a:gd name="T1" fmla="*/ 0 h 1550"/>
                <a:gd name="T2" fmla="*/ 586 w 586"/>
                <a:gd name="T3" fmla="*/ 378 h 1550"/>
                <a:gd name="T4" fmla="*/ 411 w 586"/>
                <a:gd name="T5" fmla="*/ 1550 h 1550"/>
                <a:gd name="T6" fmla="*/ 0 w 586"/>
                <a:gd name="T7" fmla="*/ 0 h 155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86"/>
                <a:gd name="T13" fmla="*/ 0 h 1550"/>
                <a:gd name="T14" fmla="*/ 586 w 586"/>
                <a:gd name="T15" fmla="*/ 1550 h 155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86" h="1550">
                  <a:moveTo>
                    <a:pt x="0" y="0"/>
                  </a:moveTo>
                  <a:lnTo>
                    <a:pt x="586" y="378"/>
                  </a:lnTo>
                  <a:lnTo>
                    <a:pt x="411" y="15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15" name="Freeform 17"/>
            <p:cNvSpPr>
              <a:spLocks noChangeArrowheads="1"/>
            </p:cNvSpPr>
            <p:nvPr/>
          </p:nvSpPr>
          <p:spPr bwMode="auto">
            <a:xfrm flipV="1">
              <a:off x="1723626" y="0"/>
              <a:ext cx="1010022" cy="802535"/>
            </a:xfrm>
            <a:custGeom>
              <a:avLst/>
              <a:gdLst>
                <a:gd name="T0" fmla="*/ 0 w 1012"/>
                <a:gd name="T1" fmla="*/ 0 h 804"/>
                <a:gd name="T2" fmla="*/ 1012 w 1012"/>
                <a:gd name="T3" fmla="*/ 804 h 804"/>
                <a:gd name="T4" fmla="*/ 712 w 1012"/>
                <a:gd name="T5" fmla="*/ 188 h 804"/>
                <a:gd name="T6" fmla="*/ 0 w 1012"/>
                <a:gd name="T7" fmla="*/ 0 h 80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12"/>
                <a:gd name="T13" fmla="*/ 0 h 804"/>
                <a:gd name="T14" fmla="*/ 1012 w 1012"/>
                <a:gd name="T15" fmla="*/ 804 h 80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12" h="804">
                  <a:moveTo>
                    <a:pt x="0" y="0"/>
                  </a:moveTo>
                  <a:lnTo>
                    <a:pt x="1012" y="804"/>
                  </a:lnTo>
                  <a:lnTo>
                    <a:pt x="712" y="18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16" name="Freeform 18"/>
            <p:cNvSpPr>
              <a:spLocks noChangeArrowheads="1"/>
            </p:cNvSpPr>
            <p:nvPr/>
          </p:nvSpPr>
          <p:spPr bwMode="auto">
            <a:xfrm flipV="1">
              <a:off x="1647774" y="0"/>
              <a:ext cx="1085874" cy="802535"/>
            </a:xfrm>
            <a:custGeom>
              <a:avLst/>
              <a:gdLst>
                <a:gd name="T0" fmla="*/ 0 w 1088"/>
                <a:gd name="T1" fmla="*/ 804 h 804"/>
                <a:gd name="T2" fmla="*/ 1088 w 1088"/>
                <a:gd name="T3" fmla="*/ 804 h 804"/>
                <a:gd name="T4" fmla="*/ 76 w 1088"/>
                <a:gd name="T5" fmla="*/ 0 h 804"/>
                <a:gd name="T6" fmla="*/ 0 w 1088"/>
                <a:gd name="T7" fmla="*/ 804 h 80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8"/>
                <a:gd name="T13" fmla="*/ 0 h 804"/>
                <a:gd name="T14" fmla="*/ 1088 w 1088"/>
                <a:gd name="T15" fmla="*/ 804 h 80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8" h="804">
                  <a:moveTo>
                    <a:pt x="0" y="804"/>
                  </a:moveTo>
                  <a:lnTo>
                    <a:pt x="1088" y="804"/>
                  </a:lnTo>
                  <a:lnTo>
                    <a:pt x="76" y="0"/>
                  </a:lnTo>
                  <a:lnTo>
                    <a:pt x="0" y="804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17" name="Freeform 21"/>
            <p:cNvSpPr>
              <a:spLocks noChangeArrowheads="1"/>
            </p:cNvSpPr>
            <p:nvPr/>
          </p:nvSpPr>
          <p:spPr bwMode="auto">
            <a:xfrm flipV="1">
              <a:off x="1131785" y="2149077"/>
              <a:ext cx="268475" cy="319417"/>
            </a:xfrm>
            <a:custGeom>
              <a:avLst/>
              <a:gdLst>
                <a:gd name="T0" fmla="*/ 130 w 269"/>
                <a:gd name="T1" fmla="*/ 0 h 320"/>
                <a:gd name="T2" fmla="*/ 0 w 269"/>
                <a:gd name="T3" fmla="*/ 320 h 320"/>
                <a:gd name="T4" fmla="*/ 269 w 269"/>
                <a:gd name="T5" fmla="*/ 180 h 320"/>
                <a:gd name="T6" fmla="*/ 130 w 269"/>
                <a:gd name="T7" fmla="*/ 0 h 32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69"/>
                <a:gd name="T13" fmla="*/ 0 h 320"/>
                <a:gd name="T14" fmla="*/ 269 w 269"/>
                <a:gd name="T15" fmla="*/ 320 h 32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69" h="320">
                  <a:moveTo>
                    <a:pt x="130" y="0"/>
                  </a:moveTo>
                  <a:lnTo>
                    <a:pt x="0" y="320"/>
                  </a:lnTo>
                  <a:lnTo>
                    <a:pt x="269" y="180"/>
                  </a:lnTo>
                  <a:lnTo>
                    <a:pt x="130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18" name="Freeform 22"/>
            <p:cNvSpPr>
              <a:spLocks noChangeArrowheads="1"/>
            </p:cNvSpPr>
            <p:nvPr/>
          </p:nvSpPr>
          <p:spPr bwMode="auto">
            <a:xfrm flipV="1">
              <a:off x="1131785" y="2086192"/>
              <a:ext cx="268475" cy="202630"/>
            </a:xfrm>
            <a:custGeom>
              <a:avLst/>
              <a:gdLst>
                <a:gd name="T0" fmla="*/ 0 w 269"/>
                <a:gd name="T1" fmla="*/ 140 h 203"/>
                <a:gd name="T2" fmla="*/ 264 w 269"/>
                <a:gd name="T3" fmla="*/ 203 h 203"/>
                <a:gd name="T4" fmla="*/ 269 w 269"/>
                <a:gd name="T5" fmla="*/ 0 h 203"/>
                <a:gd name="T6" fmla="*/ 0 w 269"/>
                <a:gd name="T7" fmla="*/ 140 h 20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69"/>
                <a:gd name="T13" fmla="*/ 0 h 203"/>
                <a:gd name="T14" fmla="*/ 269 w 269"/>
                <a:gd name="T15" fmla="*/ 203 h 20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69" h="203">
                  <a:moveTo>
                    <a:pt x="0" y="140"/>
                  </a:moveTo>
                  <a:lnTo>
                    <a:pt x="264" y="203"/>
                  </a:lnTo>
                  <a:lnTo>
                    <a:pt x="269" y="0"/>
                  </a:lnTo>
                  <a:lnTo>
                    <a:pt x="0" y="14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19" name="Freeform 23"/>
            <p:cNvSpPr>
              <a:spLocks noChangeArrowheads="1"/>
            </p:cNvSpPr>
            <p:nvPr/>
          </p:nvSpPr>
          <p:spPr bwMode="auto">
            <a:xfrm flipV="1">
              <a:off x="0" y="1"/>
              <a:ext cx="390236" cy="448182"/>
            </a:xfrm>
            <a:custGeom>
              <a:avLst/>
              <a:gdLst>
                <a:gd name="T0" fmla="*/ 391 w 391"/>
                <a:gd name="T1" fmla="*/ 449 h 449"/>
                <a:gd name="T2" fmla="*/ 0 w 391"/>
                <a:gd name="T3" fmla="*/ 449 h 449"/>
                <a:gd name="T4" fmla="*/ 0 w 391"/>
                <a:gd name="T5" fmla="*/ 0 h 449"/>
                <a:gd name="T6" fmla="*/ 391 w 391"/>
                <a:gd name="T7" fmla="*/ 449 h 44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91"/>
                <a:gd name="T13" fmla="*/ 0 h 449"/>
                <a:gd name="T14" fmla="*/ 391 w 391"/>
                <a:gd name="T15" fmla="*/ 449 h 44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91" h="449">
                  <a:moveTo>
                    <a:pt x="391" y="449"/>
                  </a:moveTo>
                  <a:lnTo>
                    <a:pt x="0" y="449"/>
                  </a:lnTo>
                  <a:lnTo>
                    <a:pt x="0" y="0"/>
                  </a:lnTo>
                  <a:lnTo>
                    <a:pt x="391" y="449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20" name="Freeform 24"/>
            <p:cNvSpPr>
              <a:spLocks noChangeArrowheads="1"/>
            </p:cNvSpPr>
            <p:nvPr/>
          </p:nvSpPr>
          <p:spPr bwMode="auto">
            <a:xfrm flipV="1">
              <a:off x="0" y="1638010"/>
              <a:ext cx="1456149" cy="488109"/>
            </a:xfrm>
            <a:custGeom>
              <a:avLst/>
              <a:gdLst>
                <a:gd name="T0" fmla="*/ 1459 w 1459"/>
                <a:gd name="T1" fmla="*/ 489 h 489"/>
                <a:gd name="T2" fmla="*/ 1019 w 1459"/>
                <a:gd name="T3" fmla="*/ 0 h 489"/>
                <a:gd name="T4" fmla="*/ 0 w 1459"/>
                <a:gd name="T5" fmla="*/ 238 h 489"/>
                <a:gd name="T6" fmla="*/ 1459 w 1459"/>
                <a:gd name="T7" fmla="*/ 489 h 48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459"/>
                <a:gd name="T13" fmla="*/ 0 h 489"/>
                <a:gd name="T14" fmla="*/ 1459 w 1459"/>
                <a:gd name="T15" fmla="*/ 489 h 48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459" h="489">
                  <a:moveTo>
                    <a:pt x="1459" y="489"/>
                  </a:moveTo>
                  <a:lnTo>
                    <a:pt x="1019" y="0"/>
                  </a:lnTo>
                  <a:lnTo>
                    <a:pt x="0" y="238"/>
                  </a:lnTo>
                  <a:lnTo>
                    <a:pt x="1459" y="489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21" name="Freeform 25"/>
            <p:cNvSpPr>
              <a:spLocks noChangeArrowheads="1"/>
            </p:cNvSpPr>
            <p:nvPr/>
          </p:nvSpPr>
          <p:spPr bwMode="auto">
            <a:xfrm flipV="1">
              <a:off x="0" y="1888552"/>
              <a:ext cx="1161725" cy="822499"/>
            </a:xfrm>
            <a:custGeom>
              <a:avLst/>
              <a:gdLst>
                <a:gd name="T0" fmla="*/ 1019 w 1164"/>
                <a:gd name="T1" fmla="*/ 586 h 824"/>
                <a:gd name="T2" fmla="*/ 1164 w 1164"/>
                <a:gd name="T3" fmla="*/ 0 h 824"/>
                <a:gd name="T4" fmla="*/ 0 w 1164"/>
                <a:gd name="T5" fmla="*/ 824 h 824"/>
                <a:gd name="T6" fmla="*/ 1019 w 1164"/>
                <a:gd name="T7" fmla="*/ 586 h 82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64"/>
                <a:gd name="T13" fmla="*/ 0 h 824"/>
                <a:gd name="T14" fmla="*/ 1164 w 1164"/>
                <a:gd name="T15" fmla="*/ 824 h 82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64" h="824">
                  <a:moveTo>
                    <a:pt x="1019" y="586"/>
                  </a:moveTo>
                  <a:lnTo>
                    <a:pt x="1164" y="0"/>
                  </a:lnTo>
                  <a:lnTo>
                    <a:pt x="0" y="824"/>
                  </a:lnTo>
                  <a:lnTo>
                    <a:pt x="1019" y="586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22" name="Freeform 26"/>
            <p:cNvSpPr>
              <a:spLocks noChangeArrowheads="1"/>
            </p:cNvSpPr>
            <p:nvPr/>
          </p:nvSpPr>
          <p:spPr bwMode="auto">
            <a:xfrm flipV="1">
              <a:off x="0" y="2423576"/>
              <a:ext cx="1161725" cy="662790"/>
            </a:xfrm>
            <a:custGeom>
              <a:avLst/>
              <a:gdLst>
                <a:gd name="T0" fmla="*/ 0 w 1164"/>
                <a:gd name="T1" fmla="*/ 664 h 664"/>
                <a:gd name="T2" fmla="*/ 0 w 1164"/>
                <a:gd name="T3" fmla="*/ 0 h 664"/>
                <a:gd name="T4" fmla="*/ 1164 w 1164"/>
                <a:gd name="T5" fmla="*/ 376 h 664"/>
                <a:gd name="T6" fmla="*/ 0 w 1164"/>
                <a:gd name="T7" fmla="*/ 664 h 66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64"/>
                <a:gd name="T13" fmla="*/ 0 h 664"/>
                <a:gd name="T14" fmla="*/ 1164 w 1164"/>
                <a:gd name="T15" fmla="*/ 664 h 66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64" h="664">
                  <a:moveTo>
                    <a:pt x="0" y="664"/>
                  </a:moveTo>
                  <a:lnTo>
                    <a:pt x="0" y="0"/>
                  </a:lnTo>
                  <a:lnTo>
                    <a:pt x="1164" y="376"/>
                  </a:lnTo>
                  <a:lnTo>
                    <a:pt x="0" y="664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23" name="Freeform 27"/>
            <p:cNvSpPr>
              <a:spLocks noChangeArrowheads="1"/>
            </p:cNvSpPr>
            <p:nvPr/>
          </p:nvSpPr>
          <p:spPr bwMode="auto">
            <a:xfrm flipV="1">
              <a:off x="0" y="1985376"/>
              <a:ext cx="860316" cy="562972"/>
            </a:xfrm>
            <a:custGeom>
              <a:avLst/>
              <a:gdLst>
                <a:gd name="T0" fmla="*/ 0 w 862"/>
                <a:gd name="T1" fmla="*/ 564 h 564"/>
                <a:gd name="T2" fmla="*/ 0 w 862"/>
                <a:gd name="T3" fmla="*/ 0 h 564"/>
                <a:gd name="T4" fmla="*/ 862 w 862"/>
                <a:gd name="T5" fmla="*/ 392 h 564"/>
                <a:gd name="T6" fmla="*/ 0 w 862"/>
                <a:gd name="T7" fmla="*/ 564 h 56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62"/>
                <a:gd name="T13" fmla="*/ 0 h 564"/>
                <a:gd name="T14" fmla="*/ 862 w 862"/>
                <a:gd name="T15" fmla="*/ 564 h 56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62" h="564">
                  <a:moveTo>
                    <a:pt x="0" y="564"/>
                  </a:moveTo>
                  <a:lnTo>
                    <a:pt x="0" y="0"/>
                  </a:lnTo>
                  <a:lnTo>
                    <a:pt x="862" y="392"/>
                  </a:lnTo>
                  <a:lnTo>
                    <a:pt x="0" y="564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24" name="Freeform 28"/>
            <p:cNvSpPr>
              <a:spLocks noChangeArrowheads="1"/>
            </p:cNvSpPr>
            <p:nvPr/>
          </p:nvSpPr>
          <p:spPr bwMode="auto">
            <a:xfrm flipV="1">
              <a:off x="0" y="2157063"/>
              <a:ext cx="1220610" cy="692735"/>
            </a:xfrm>
            <a:custGeom>
              <a:avLst/>
              <a:gdLst>
                <a:gd name="T0" fmla="*/ 0 w 1223"/>
                <a:gd name="T1" fmla="*/ 302 h 694"/>
                <a:gd name="T2" fmla="*/ 1223 w 1223"/>
                <a:gd name="T3" fmla="*/ 0 h 694"/>
                <a:gd name="T4" fmla="*/ 862 w 1223"/>
                <a:gd name="T5" fmla="*/ 694 h 694"/>
                <a:gd name="T6" fmla="*/ 0 w 1223"/>
                <a:gd name="T7" fmla="*/ 302 h 69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23"/>
                <a:gd name="T13" fmla="*/ 0 h 694"/>
                <a:gd name="T14" fmla="*/ 1223 w 1223"/>
                <a:gd name="T15" fmla="*/ 694 h 69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23" h="694">
                  <a:moveTo>
                    <a:pt x="0" y="302"/>
                  </a:moveTo>
                  <a:lnTo>
                    <a:pt x="1223" y="0"/>
                  </a:lnTo>
                  <a:lnTo>
                    <a:pt x="862" y="694"/>
                  </a:lnTo>
                  <a:lnTo>
                    <a:pt x="0" y="302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25" name="Freeform 29"/>
            <p:cNvSpPr>
              <a:spLocks noChangeArrowheads="1"/>
            </p:cNvSpPr>
            <p:nvPr/>
          </p:nvSpPr>
          <p:spPr bwMode="auto">
            <a:xfrm flipV="1">
              <a:off x="0" y="471141"/>
              <a:ext cx="475070" cy="1514235"/>
            </a:xfrm>
            <a:custGeom>
              <a:avLst/>
              <a:gdLst>
                <a:gd name="T0" fmla="*/ 0 w 476"/>
                <a:gd name="T1" fmla="*/ 1517 h 1517"/>
                <a:gd name="T2" fmla="*/ 0 w 476"/>
                <a:gd name="T3" fmla="*/ 0 h 1517"/>
                <a:gd name="T4" fmla="*/ 476 w 476"/>
                <a:gd name="T5" fmla="*/ 1031 h 1517"/>
                <a:gd name="T6" fmla="*/ 0 w 476"/>
                <a:gd name="T7" fmla="*/ 1517 h 151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76"/>
                <a:gd name="T13" fmla="*/ 0 h 1517"/>
                <a:gd name="T14" fmla="*/ 476 w 476"/>
                <a:gd name="T15" fmla="*/ 1517 h 151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76" h="1517">
                  <a:moveTo>
                    <a:pt x="0" y="1517"/>
                  </a:moveTo>
                  <a:lnTo>
                    <a:pt x="0" y="0"/>
                  </a:lnTo>
                  <a:lnTo>
                    <a:pt x="476" y="1031"/>
                  </a:lnTo>
                  <a:lnTo>
                    <a:pt x="0" y="1517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26" name="Freeform 30"/>
            <p:cNvSpPr>
              <a:spLocks noChangeArrowheads="1"/>
            </p:cNvSpPr>
            <p:nvPr/>
          </p:nvSpPr>
          <p:spPr bwMode="auto">
            <a:xfrm flipV="1">
              <a:off x="0" y="956255"/>
              <a:ext cx="1531002" cy="1029121"/>
            </a:xfrm>
            <a:custGeom>
              <a:avLst/>
              <a:gdLst>
                <a:gd name="T0" fmla="*/ 0 w 1534"/>
                <a:gd name="T1" fmla="*/ 0 h 1031"/>
                <a:gd name="T2" fmla="*/ 1534 w 1534"/>
                <a:gd name="T3" fmla="*/ 264 h 1031"/>
                <a:gd name="T4" fmla="*/ 476 w 1534"/>
                <a:gd name="T5" fmla="*/ 1031 h 1031"/>
                <a:gd name="T6" fmla="*/ 0 w 1534"/>
                <a:gd name="T7" fmla="*/ 0 h 103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534"/>
                <a:gd name="T13" fmla="*/ 0 h 1031"/>
                <a:gd name="T14" fmla="*/ 1534 w 1534"/>
                <a:gd name="T15" fmla="*/ 1031 h 103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534" h="1031">
                  <a:moveTo>
                    <a:pt x="0" y="0"/>
                  </a:moveTo>
                  <a:lnTo>
                    <a:pt x="1534" y="264"/>
                  </a:lnTo>
                  <a:lnTo>
                    <a:pt x="476" y="10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27" name="Freeform 31"/>
            <p:cNvSpPr>
              <a:spLocks noChangeArrowheads="1"/>
            </p:cNvSpPr>
            <p:nvPr/>
          </p:nvSpPr>
          <p:spPr bwMode="auto">
            <a:xfrm flipV="1">
              <a:off x="0" y="0"/>
              <a:ext cx="475070" cy="956254"/>
            </a:xfrm>
            <a:custGeom>
              <a:avLst/>
              <a:gdLst>
                <a:gd name="T0" fmla="*/ 476 w 476"/>
                <a:gd name="T1" fmla="*/ 0 h 958"/>
                <a:gd name="T2" fmla="*/ 411 w 476"/>
                <a:gd name="T3" fmla="*/ 958 h 958"/>
                <a:gd name="T4" fmla="*/ 0 w 476"/>
                <a:gd name="T5" fmla="*/ 486 h 958"/>
                <a:gd name="T6" fmla="*/ 476 w 476"/>
                <a:gd name="T7" fmla="*/ 0 h 95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76"/>
                <a:gd name="T13" fmla="*/ 0 h 958"/>
                <a:gd name="T14" fmla="*/ 476 w 476"/>
                <a:gd name="T15" fmla="*/ 958 h 95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76" h="958">
                  <a:moveTo>
                    <a:pt x="476" y="0"/>
                  </a:moveTo>
                  <a:lnTo>
                    <a:pt x="411" y="958"/>
                  </a:lnTo>
                  <a:lnTo>
                    <a:pt x="0" y="486"/>
                  </a:lnTo>
                  <a:lnTo>
                    <a:pt x="476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28" name="Freeform 32"/>
            <p:cNvSpPr>
              <a:spLocks noChangeArrowheads="1"/>
            </p:cNvSpPr>
            <p:nvPr/>
          </p:nvSpPr>
          <p:spPr bwMode="auto">
            <a:xfrm flipV="1">
              <a:off x="410197" y="0"/>
              <a:ext cx="690648" cy="956254"/>
            </a:xfrm>
            <a:custGeom>
              <a:avLst/>
              <a:gdLst>
                <a:gd name="T0" fmla="*/ 65 w 692"/>
                <a:gd name="T1" fmla="*/ 0 h 958"/>
                <a:gd name="T2" fmla="*/ 692 w 692"/>
                <a:gd name="T3" fmla="*/ 958 h 958"/>
                <a:gd name="T4" fmla="*/ 0 w 692"/>
                <a:gd name="T5" fmla="*/ 958 h 958"/>
                <a:gd name="T6" fmla="*/ 65 w 692"/>
                <a:gd name="T7" fmla="*/ 0 h 95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92"/>
                <a:gd name="T13" fmla="*/ 0 h 958"/>
                <a:gd name="T14" fmla="*/ 692 w 692"/>
                <a:gd name="T15" fmla="*/ 958 h 95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92" h="958">
                  <a:moveTo>
                    <a:pt x="65" y="0"/>
                  </a:moveTo>
                  <a:lnTo>
                    <a:pt x="692" y="958"/>
                  </a:lnTo>
                  <a:lnTo>
                    <a:pt x="0" y="958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29" name="Freeform 33"/>
            <p:cNvSpPr>
              <a:spLocks noChangeArrowheads="1"/>
            </p:cNvSpPr>
            <p:nvPr/>
          </p:nvSpPr>
          <p:spPr bwMode="auto">
            <a:xfrm flipV="1">
              <a:off x="475070" y="0"/>
              <a:ext cx="1257538" cy="956254"/>
            </a:xfrm>
            <a:custGeom>
              <a:avLst/>
              <a:gdLst>
                <a:gd name="T0" fmla="*/ 0 w 1260"/>
                <a:gd name="T1" fmla="*/ 0 h 958"/>
                <a:gd name="T2" fmla="*/ 1260 w 1260"/>
                <a:gd name="T3" fmla="*/ 958 h 958"/>
                <a:gd name="T4" fmla="*/ 627 w 1260"/>
                <a:gd name="T5" fmla="*/ 958 h 958"/>
                <a:gd name="T6" fmla="*/ 0 w 1260"/>
                <a:gd name="T7" fmla="*/ 0 h 95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60"/>
                <a:gd name="T13" fmla="*/ 0 h 958"/>
                <a:gd name="T14" fmla="*/ 1260 w 1260"/>
                <a:gd name="T15" fmla="*/ 958 h 95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60" h="958">
                  <a:moveTo>
                    <a:pt x="0" y="0"/>
                  </a:moveTo>
                  <a:lnTo>
                    <a:pt x="1260" y="958"/>
                  </a:lnTo>
                  <a:lnTo>
                    <a:pt x="627" y="95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30" name="Freeform 34"/>
            <p:cNvSpPr>
              <a:spLocks noChangeArrowheads="1"/>
            </p:cNvSpPr>
            <p:nvPr/>
          </p:nvSpPr>
          <p:spPr bwMode="auto">
            <a:xfrm flipV="1">
              <a:off x="475070" y="0"/>
              <a:ext cx="1337381" cy="956254"/>
            </a:xfrm>
            <a:custGeom>
              <a:avLst/>
              <a:gdLst>
                <a:gd name="T0" fmla="*/ 1260 w 1340"/>
                <a:gd name="T1" fmla="*/ 958 h 958"/>
                <a:gd name="T2" fmla="*/ 1340 w 1340"/>
                <a:gd name="T3" fmla="*/ 113 h 958"/>
                <a:gd name="T4" fmla="*/ 0 w 1340"/>
                <a:gd name="T5" fmla="*/ 0 h 958"/>
                <a:gd name="T6" fmla="*/ 1260 w 1340"/>
                <a:gd name="T7" fmla="*/ 958 h 95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340"/>
                <a:gd name="T13" fmla="*/ 0 h 958"/>
                <a:gd name="T14" fmla="*/ 1340 w 1340"/>
                <a:gd name="T15" fmla="*/ 958 h 95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340" h="958">
                  <a:moveTo>
                    <a:pt x="1260" y="958"/>
                  </a:moveTo>
                  <a:lnTo>
                    <a:pt x="1340" y="113"/>
                  </a:lnTo>
                  <a:lnTo>
                    <a:pt x="0" y="0"/>
                  </a:lnTo>
                  <a:lnTo>
                    <a:pt x="1260" y="958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31" name="Freeform 35"/>
            <p:cNvSpPr>
              <a:spLocks noChangeArrowheads="1"/>
            </p:cNvSpPr>
            <p:nvPr/>
          </p:nvSpPr>
          <p:spPr bwMode="auto">
            <a:xfrm flipV="1">
              <a:off x="475070" y="843461"/>
              <a:ext cx="1337381" cy="878396"/>
            </a:xfrm>
            <a:custGeom>
              <a:avLst/>
              <a:gdLst>
                <a:gd name="T0" fmla="*/ 1058 w 1340"/>
                <a:gd name="T1" fmla="*/ 0 h 880"/>
                <a:gd name="T2" fmla="*/ 0 w 1340"/>
                <a:gd name="T3" fmla="*/ 767 h 880"/>
                <a:gd name="T4" fmla="*/ 1340 w 1340"/>
                <a:gd name="T5" fmla="*/ 880 h 880"/>
                <a:gd name="T6" fmla="*/ 1058 w 1340"/>
                <a:gd name="T7" fmla="*/ 0 h 88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340"/>
                <a:gd name="T13" fmla="*/ 0 h 880"/>
                <a:gd name="T14" fmla="*/ 1340 w 1340"/>
                <a:gd name="T15" fmla="*/ 880 h 88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340" h="880">
                  <a:moveTo>
                    <a:pt x="1058" y="0"/>
                  </a:moveTo>
                  <a:lnTo>
                    <a:pt x="0" y="767"/>
                  </a:lnTo>
                  <a:lnTo>
                    <a:pt x="1340" y="880"/>
                  </a:lnTo>
                  <a:lnTo>
                    <a:pt x="1058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32" name="Freeform 36"/>
            <p:cNvSpPr>
              <a:spLocks noChangeArrowheads="1"/>
            </p:cNvSpPr>
            <p:nvPr/>
          </p:nvSpPr>
          <p:spPr bwMode="auto">
            <a:xfrm flipV="1">
              <a:off x="1531003" y="645821"/>
              <a:ext cx="1026990" cy="1076036"/>
            </a:xfrm>
            <a:custGeom>
              <a:avLst/>
              <a:gdLst>
                <a:gd name="T0" fmla="*/ 0 w 1029"/>
                <a:gd name="T1" fmla="*/ 0 h 1078"/>
                <a:gd name="T2" fmla="*/ 1029 w 1029"/>
                <a:gd name="T3" fmla="*/ 1078 h 1078"/>
                <a:gd name="T4" fmla="*/ 282 w 1029"/>
                <a:gd name="T5" fmla="*/ 880 h 1078"/>
                <a:gd name="T6" fmla="*/ 0 w 1029"/>
                <a:gd name="T7" fmla="*/ 0 h 107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29"/>
                <a:gd name="T13" fmla="*/ 0 h 1078"/>
                <a:gd name="T14" fmla="*/ 1029 w 1029"/>
                <a:gd name="T15" fmla="*/ 1078 h 107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29" h="1078">
                  <a:moveTo>
                    <a:pt x="0" y="0"/>
                  </a:moveTo>
                  <a:lnTo>
                    <a:pt x="1029" y="1078"/>
                  </a:lnTo>
                  <a:lnTo>
                    <a:pt x="282" y="8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33" name="Freeform 37"/>
            <p:cNvSpPr>
              <a:spLocks noChangeArrowheads="1"/>
            </p:cNvSpPr>
            <p:nvPr/>
          </p:nvSpPr>
          <p:spPr bwMode="auto">
            <a:xfrm flipV="1">
              <a:off x="1531003" y="645821"/>
              <a:ext cx="1026990" cy="1627030"/>
            </a:xfrm>
            <a:custGeom>
              <a:avLst/>
              <a:gdLst>
                <a:gd name="T0" fmla="*/ 0 w 1029"/>
                <a:gd name="T1" fmla="*/ 552 h 1630"/>
                <a:gd name="T2" fmla="*/ 598 w 1029"/>
                <a:gd name="T3" fmla="*/ 0 h 1630"/>
                <a:gd name="T4" fmla="*/ 1029 w 1029"/>
                <a:gd name="T5" fmla="*/ 1630 h 1630"/>
                <a:gd name="T6" fmla="*/ 0 w 1029"/>
                <a:gd name="T7" fmla="*/ 552 h 163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29"/>
                <a:gd name="T13" fmla="*/ 0 h 1630"/>
                <a:gd name="T14" fmla="*/ 1029 w 1029"/>
                <a:gd name="T15" fmla="*/ 1630 h 163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29" h="1630">
                  <a:moveTo>
                    <a:pt x="0" y="552"/>
                  </a:moveTo>
                  <a:lnTo>
                    <a:pt x="598" y="0"/>
                  </a:lnTo>
                  <a:lnTo>
                    <a:pt x="1029" y="1630"/>
                  </a:lnTo>
                  <a:lnTo>
                    <a:pt x="0" y="552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34" name="Freeform 38"/>
            <p:cNvSpPr>
              <a:spLocks noChangeArrowheads="1"/>
            </p:cNvSpPr>
            <p:nvPr/>
          </p:nvSpPr>
          <p:spPr bwMode="auto">
            <a:xfrm flipV="1">
              <a:off x="2113323" y="645821"/>
              <a:ext cx="614796" cy="1627030"/>
            </a:xfrm>
            <a:custGeom>
              <a:avLst/>
              <a:gdLst>
                <a:gd name="T0" fmla="*/ 0 w 616"/>
                <a:gd name="T1" fmla="*/ 0 h 1630"/>
                <a:gd name="T2" fmla="*/ 616 w 616"/>
                <a:gd name="T3" fmla="*/ 398 h 1630"/>
                <a:gd name="T4" fmla="*/ 431 w 616"/>
                <a:gd name="T5" fmla="*/ 1630 h 1630"/>
                <a:gd name="T6" fmla="*/ 0 w 616"/>
                <a:gd name="T7" fmla="*/ 0 h 163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16"/>
                <a:gd name="T13" fmla="*/ 0 h 1630"/>
                <a:gd name="T14" fmla="*/ 616 w 616"/>
                <a:gd name="T15" fmla="*/ 1630 h 163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16" h="1630">
                  <a:moveTo>
                    <a:pt x="0" y="0"/>
                  </a:moveTo>
                  <a:lnTo>
                    <a:pt x="616" y="398"/>
                  </a:lnTo>
                  <a:lnTo>
                    <a:pt x="431" y="16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35" name="Freeform 39"/>
            <p:cNvSpPr>
              <a:spLocks noChangeArrowheads="1"/>
            </p:cNvSpPr>
            <p:nvPr/>
          </p:nvSpPr>
          <p:spPr bwMode="auto">
            <a:xfrm flipV="1">
              <a:off x="1812452" y="1"/>
              <a:ext cx="1060923" cy="843460"/>
            </a:xfrm>
            <a:custGeom>
              <a:avLst/>
              <a:gdLst>
                <a:gd name="T0" fmla="*/ 0 w 1063"/>
                <a:gd name="T1" fmla="*/ 0 h 845"/>
                <a:gd name="T2" fmla="*/ 1063 w 1063"/>
                <a:gd name="T3" fmla="*/ 845 h 845"/>
                <a:gd name="T4" fmla="*/ 747 w 1063"/>
                <a:gd name="T5" fmla="*/ 198 h 845"/>
                <a:gd name="T6" fmla="*/ 0 w 1063"/>
                <a:gd name="T7" fmla="*/ 0 h 84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63"/>
                <a:gd name="T13" fmla="*/ 0 h 845"/>
                <a:gd name="T14" fmla="*/ 1063 w 1063"/>
                <a:gd name="T15" fmla="*/ 845 h 84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63" h="845">
                  <a:moveTo>
                    <a:pt x="0" y="0"/>
                  </a:moveTo>
                  <a:lnTo>
                    <a:pt x="1063" y="845"/>
                  </a:lnTo>
                  <a:lnTo>
                    <a:pt x="747" y="19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36" name="Freeform 40"/>
            <p:cNvSpPr>
              <a:spLocks noChangeArrowheads="1"/>
            </p:cNvSpPr>
            <p:nvPr/>
          </p:nvSpPr>
          <p:spPr bwMode="auto">
            <a:xfrm flipV="1">
              <a:off x="1732608" y="1"/>
              <a:ext cx="1140767" cy="843460"/>
            </a:xfrm>
            <a:custGeom>
              <a:avLst/>
              <a:gdLst>
                <a:gd name="T0" fmla="*/ 0 w 1143"/>
                <a:gd name="T1" fmla="*/ 845 h 845"/>
                <a:gd name="T2" fmla="*/ 1143 w 1143"/>
                <a:gd name="T3" fmla="*/ 845 h 845"/>
                <a:gd name="T4" fmla="*/ 80 w 1143"/>
                <a:gd name="T5" fmla="*/ 0 h 845"/>
                <a:gd name="T6" fmla="*/ 0 w 1143"/>
                <a:gd name="T7" fmla="*/ 845 h 84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43"/>
                <a:gd name="T13" fmla="*/ 0 h 845"/>
                <a:gd name="T14" fmla="*/ 1143 w 1143"/>
                <a:gd name="T15" fmla="*/ 845 h 84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43" h="845">
                  <a:moveTo>
                    <a:pt x="0" y="845"/>
                  </a:moveTo>
                  <a:lnTo>
                    <a:pt x="1143" y="845"/>
                  </a:lnTo>
                  <a:lnTo>
                    <a:pt x="80" y="0"/>
                  </a:lnTo>
                  <a:lnTo>
                    <a:pt x="0" y="845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37" name="Freeform 43"/>
            <p:cNvSpPr>
              <a:spLocks noChangeArrowheads="1"/>
            </p:cNvSpPr>
            <p:nvPr/>
          </p:nvSpPr>
          <p:spPr bwMode="auto">
            <a:xfrm flipV="1">
              <a:off x="1189671" y="2259875"/>
              <a:ext cx="282447" cy="335388"/>
            </a:xfrm>
            <a:custGeom>
              <a:avLst/>
              <a:gdLst>
                <a:gd name="T0" fmla="*/ 136 w 283"/>
                <a:gd name="T1" fmla="*/ 0 h 336"/>
                <a:gd name="T2" fmla="*/ 0 w 283"/>
                <a:gd name="T3" fmla="*/ 336 h 336"/>
                <a:gd name="T4" fmla="*/ 283 w 283"/>
                <a:gd name="T5" fmla="*/ 190 h 336"/>
                <a:gd name="T6" fmla="*/ 136 w 283"/>
                <a:gd name="T7" fmla="*/ 0 h 33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83"/>
                <a:gd name="T13" fmla="*/ 0 h 336"/>
                <a:gd name="T14" fmla="*/ 283 w 283"/>
                <a:gd name="T15" fmla="*/ 336 h 3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83" h="336">
                  <a:moveTo>
                    <a:pt x="136" y="0"/>
                  </a:moveTo>
                  <a:lnTo>
                    <a:pt x="0" y="336"/>
                  </a:lnTo>
                  <a:lnTo>
                    <a:pt x="283" y="190"/>
                  </a:lnTo>
                  <a:lnTo>
                    <a:pt x="136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38" name="Freeform 44"/>
            <p:cNvSpPr>
              <a:spLocks noChangeArrowheads="1"/>
            </p:cNvSpPr>
            <p:nvPr/>
          </p:nvSpPr>
          <p:spPr bwMode="auto">
            <a:xfrm flipV="1">
              <a:off x="1189671" y="2192997"/>
              <a:ext cx="282447" cy="212612"/>
            </a:xfrm>
            <a:custGeom>
              <a:avLst/>
              <a:gdLst>
                <a:gd name="T0" fmla="*/ 0 w 283"/>
                <a:gd name="T1" fmla="*/ 146 h 213"/>
                <a:gd name="T2" fmla="*/ 278 w 283"/>
                <a:gd name="T3" fmla="*/ 213 h 213"/>
                <a:gd name="T4" fmla="*/ 283 w 283"/>
                <a:gd name="T5" fmla="*/ 0 h 213"/>
                <a:gd name="T6" fmla="*/ 0 w 283"/>
                <a:gd name="T7" fmla="*/ 146 h 21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83"/>
                <a:gd name="T13" fmla="*/ 0 h 213"/>
                <a:gd name="T14" fmla="*/ 283 w 283"/>
                <a:gd name="T15" fmla="*/ 213 h 21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83" h="213">
                  <a:moveTo>
                    <a:pt x="0" y="146"/>
                  </a:moveTo>
                  <a:lnTo>
                    <a:pt x="278" y="213"/>
                  </a:lnTo>
                  <a:lnTo>
                    <a:pt x="283" y="0"/>
                  </a:lnTo>
                  <a:lnTo>
                    <a:pt x="0" y="146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39" name="Freeform 45"/>
            <p:cNvSpPr>
              <a:spLocks noChangeArrowheads="1"/>
            </p:cNvSpPr>
            <p:nvPr/>
          </p:nvSpPr>
          <p:spPr bwMode="auto">
            <a:xfrm flipV="1">
              <a:off x="0" y="0"/>
              <a:ext cx="410197" cy="471140"/>
            </a:xfrm>
            <a:custGeom>
              <a:avLst/>
              <a:gdLst>
                <a:gd name="T0" fmla="*/ 411 w 411"/>
                <a:gd name="T1" fmla="*/ 472 h 472"/>
                <a:gd name="T2" fmla="*/ 0 w 411"/>
                <a:gd name="T3" fmla="*/ 472 h 472"/>
                <a:gd name="T4" fmla="*/ 0 w 411"/>
                <a:gd name="T5" fmla="*/ 0 h 472"/>
                <a:gd name="T6" fmla="*/ 411 w 411"/>
                <a:gd name="T7" fmla="*/ 472 h 47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11"/>
                <a:gd name="T13" fmla="*/ 0 h 472"/>
                <a:gd name="T14" fmla="*/ 411 w 411"/>
                <a:gd name="T15" fmla="*/ 472 h 47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11" h="472">
                  <a:moveTo>
                    <a:pt x="411" y="472"/>
                  </a:moveTo>
                  <a:lnTo>
                    <a:pt x="0" y="472"/>
                  </a:lnTo>
                  <a:lnTo>
                    <a:pt x="0" y="0"/>
                  </a:lnTo>
                  <a:lnTo>
                    <a:pt x="411" y="472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40" name="Freeform 46"/>
            <p:cNvSpPr>
              <a:spLocks noChangeArrowheads="1"/>
            </p:cNvSpPr>
            <p:nvPr/>
          </p:nvSpPr>
          <p:spPr bwMode="auto">
            <a:xfrm flipV="1">
              <a:off x="0" y="1721857"/>
              <a:ext cx="1531002" cy="514061"/>
            </a:xfrm>
            <a:custGeom>
              <a:avLst/>
              <a:gdLst>
                <a:gd name="T0" fmla="*/ 1534 w 1534"/>
                <a:gd name="T1" fmla="*/ 515 h 515"/>
                <a:gd name="T2" fmla="*/ 1071 w 1534"/>
                <a:gd name="T3" fmla="*/ 0 h 515"/>
                <a:gd name="T4" fmla="*/ 0 w 1534"/>
                <a:gd name="T5" fmla="*/ 251 h 515"/>
                <a:gd name="T6" fmla="*/ 1534 w 1534"/>
                <a:gd name="T7" fmla="*/ 515 h 51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534"/>
                <a:gd name="T13" fmla="*/ 0 h 515"/>
                <a:gd name="T14" fmla="*/ 1534 w 1534"/>
                <a:gd name="T15" fmla="*/ 515 h 51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534" h="515">
                  <a:moveTo>
                    <a:pt x="1534" y="515"/>
                  </a:moveTo>
                  <a:lnTo>
                    <a:pt x="1071" y="0"/>
                  </a:lnTo>
                  <a:lnTo>
                    <a:pt x="0" y="251"/>
                  </a:lnTo>
                  <a:lnTo>
                    <a:pt x="1534" y="515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41" name="Freeform 47"/>
            <p:cNvSpPr>
              <a:spLocks noChangeArrowheads="1"/>
            </p:cNvSpPr>
            <p:nvPr/>
          </p:nvSpPr>
          <p:spPr bwMode="auto">
            <a:xfrm flipV="1">
              <a:off x="0" y="1985376"/>
              <a:ext cx="1220610" cy="864422"/>
            </a:xfrm>
            <a:custGeom>
              <a:avLst/>
              <a:gdLst>
                <a:gd name="T0" fmla="*/ 1071 w 1223"/>
                <a:gd name="T1" fmla="*/ 615 h 866"/>
                <a:gd name="T2" fmla="*/ 1223 w 1223"/>
                <a:gd name="T3" fmla="*/ 0 h 866"/>
                <a:gd name="T4" fmla="*/ 0 w 1223"/>
                <a:gd name="T5" fmla="*/ 866 h 866"/>
                <a:gd name="T6" fmla="*/ 1071 w 1223"/>
                <a:gd name="T7" fmla="*/ 615 h 86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23"/>
                <a:gd name="T13" fmla="*/ 0 h 866"/>
                <a:gd name="T14" fmla="*/ 1223 w 1223"/>
                <a:gd name="T15" fmla="*/ 866 h 86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23" h="866">
                  <a:moveTo>
                    <a:pt x="1071" y="615"/>
                  </a:moveTo>
                  <a:lnTo>
                    <a:pt x="1223" y="0"/>
                  </a:lnTo>
                  <a:lnTo>
                    <a:pt x="0" y="866"/>
                  </a:lnTo>
                  <a:lnTo>
                    <a:pt x="1071" y="615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42" name="Freeform 48"/>
            <p:cNvSpPr>
              <a:spLocks noChangeArrowheads="1"/>
            </p:cNvSpPr>
            <p:nvPr/>
          </p:nvSpPr>
          <p:spPr bwMode="auto">
            <a:xfrm flipV="1">
              <a:off x="0" y="2533835"/>
              <a:ext cx="1220610" cy="696728"/>
            </a:xfrm>
            <a:custGeom>
              <a:avLst/>
              <a:gdLst>
                <a:gd name="T0" fmla="*/ 0 w 1223"/>
                <a:gd name="T1" fmla="*/ 698 h 698"/>
                <a:gd name="T2" fmla="*/ 0 w 1223"/>
                <a:gd name="T3" fmla="*/ 0 h 698"/>
                <a:gd name="T4" fmla="*/ 1223 w 1223"/>
                <a:gd name="T5" fmla="*/ 396 h 698"/>
                <a:gd name="T6" fmla="*/ 0 w 1223"/>
                <a:gd name="T7" fmla="*/ 698 h 69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23"/>
                <a:gd name="T13" fmla="*/ 0 h 698"/>
                <a:gd name="T14" fmla="*/ 1223 w 1223"/>
                <a:gd name="T15" fmla="*/ 698 h 69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23" h="698">
                  <a:moveTo>
                    <a:pt x="0" y="698"/>
                  </a:moveTo>
                  <a:lnTo>
                    <a:pt x="0" y="0"/>
                  </a:lnTo>
                  <a:lnTo>
                    <a:pt x="1223" y="396"/>
                  </a:lnTo>
                  <a:lnTo>
                    <a:pt x="0" y="698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43" name="Freeform 71"/>
            <p:cNvSpPr>
              <a:spLocks noChangeArrowheads="1"/>
            </p:cNvSpPr>
            <p:nvPr/>
          </p:nvSpPr>
          <p:spPr bwMode="auto">
            <a:xfrm flipV="1">
              <a:off x="2525057" y="2123124"/>
              <a:ext cx="205597" cy="161705"/>
            </a:xfrm>
            <a:custGeom>
              <a:avLst/>
              <a:gdLst>
                <a:gd name="T0" fmla="*/ 99 w 206"/>
                <a:gd name="T1" fmla="*/ 0 h 162"/>
                <a:gd name="T2" fmla="*/ 0 w 206"/>
                <a:gd name="T3" fmla="*/ 162 h 162"/>
                <a:gd name="T4" fmla="*/ 206 w 206"/>
                <a:gd name="T5" fmla="*/ 117 h 162"/>
                <a:gd name="T6" fmla="*/ 99 w 206"/>
                <a:gd name="T7" fmla="*/ 0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06"/>
                <a:gd name="T13" fmla="*/ 0 h 162"/>
                <a:gd name="T14" fmla="*/ 206 w 206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06" h="162">
                  <a:moveTo>
                    <a:pt x="99" y="0"/>
                  </a:moveTo>
                  <a:lnTo>
                    <a:pt x="0" y="162"/>
                  </a:lnTo>
                  <a:lnTo>
                    <a:pt x="206" y="117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44" name="Freeform 72"/>
            <p:cNvSpPr>
              <a:spLocks noChangeArrowheads="1"/>
            </p:cNvSpPr>
            <p:nvPr/>
          </p:nvSpPr>
          <p:spPr bwMode="auto">
            <a:xfrm flipV="1">
              <a:off x="2525057" y="2049259"/>
              <a:ext cx="205597" cy="118783"/>
            </a:xfrm>
            <a:custGeom>
              <a:avLst/>
              <a:gdLst>
                <a:gd name="T0" fmla="*/ 0 w 206"/>
                <a:gd name="T1" fmla="*/ 45 h 119"/>
                <a:gd name="T2" fmla="*/ 167 w 206"/>
                <a:gd name="T3" fmla="*/ 119 h 119"/>
                <a:gd name="T4" fmla="*/ 206 w 206"/>
                <a:gd name="T5" fmla="*/ 0 h 119"/>
                <a:gd name="T6" fmla="*/ 0 w 206"/>
                <a:gd name="T7" fmla="*/ 45 h 11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06"/>
                <a:gd name="T13" fmla="*/ 0 h 119"/>
                <a:gd name="T14" fmla="*/ 206 w 206"/>
                <a:gd name="T15" fmla="*/ 119 h 11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06" h="119">
                  <a:moveTo>
                    <a:pt x="0" y="45"/>
                  </a:moveTo>
                  <a:lnTo>
                    <a:pt x="167" y="119"/>
                  </a:lnTo>
                  <a:lnTo>
                    <a:pt x="206" y="0"/>
                  </a:lnTo>
                  <a:lnTo>
                    <a:pt x="0" y="45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45" name="Oval 95"/>
            <p:cNvSpPr>
              <a:spLocks noChangeArrowheads="1"/>
            </p:cNvSpPr>
            <p:nvPr/>
          </p:nvSpPr>
          <p:spPr bwMode="auto">
            <a:xfrm flipV="1">
              <a:off x="2411279" y="586929"/>
              <a:ext cx="36928" cy="48910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46" name="Oval 96"/>
            <p:cNvSpPr>
              <a:spLocks noChangeArrowheads="1"/>
            </p:cNvSpPr>
            <p:nvPr/>
          </p:nvSpPr>
          <p:spPr bwMode="auto">
            <a:xfrm flipV="1">
              <a:off x="1706659" y="777581"/>
              <a:ext cx="35930" cy="48910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47" name="Oval 97"/>
            <p:cNvSpPr>
              <a:spLocks noChangeArrowheads="1"/>
            </p:cNvSpPr>
            <p:nvPr/>
          </p:nvSpPr>
          <p:spPr bwMode="auto">
            <a:xfrm flipV="1">
              <a:off x="1431198" y="1615052"/>
              <a:ext cx="36928" cy="49909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48" name="Oval 98"/>
            <p:cNvSpPr>
              <a:spLocks noChangeArrowheads="1"/>
            </p:cNvSpPr>
            <p:nvPr/>
          </p:nvSpPr>
          <p:spPr bwMode="auto">
            <a:xfrm flipV="1">
              <a:off x="433153" y="885384"/>
              <a:ext cx="36928" cy="49909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49" name="Oval 99"/>
            <p:cNvSpPr>
              <a:spLocks noChangeArrowheads="1"/>
            </p:cNvSpPr>
            <p:nvPr/>
          </p:nvSpPr>
          <p:spPr bwMode="auto">
            <a:xfrm flipV="1">
              <a:off x="437145" y="2194993"/>
              <a:ext cx="36928" cy="48910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50" name="Oval 100"/>
            <p:cNvSpPr>
              <a:spLocks noChangeArrowheads="1"/>
            </p:cNvSpPr>
            <p:nvPr/>
          </p:nvSpPr>
          <p:spPr bwMode="auto">
            <a:xfrm flipV="1">
              <a:off x="102799" y="1951438"/>
              <a:ext cx="36928" cy="48910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51" name="Oval 101"/>
            <p:cNvSpPr>
              <a:spLocks noChangeArrowheads="1"/>
            </p:cNvSpPr>
            <p:nvPr/>
          </p:nvSpPr>
          <p:spPr bwMode="auto">
            <a:xfrm flipV="1">
              <a:off x="996050" y="2114141"/>
              <a:ext cx="36928" cy="48910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52" name="Oval 102"/>
            <p:cNvSpPr>
              <a:spLocks noChangeArrowheads="1"/>
            </p:cNvSpPr>
            <p:nvPr/>
          </p:nvSpPr>
          <p:spPr bwMode="auto">
            <a:xfrm flipV="1">
              <a:off x="2001082" y="2136100"/>
              <a:ext cx="36928" cy="49909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53" name="Oval 103"/>
            <p:cNvSpPr>
              <a:spLocks noChangeArrowheads="1"/>
            </p:cNvSpPr>
            <p:nvPr/>
          </p:nvSpPr>
          <p:spPr bwMode="auto">
            <a:xfrm flipV="1">
              <a:off x="2594920" y="1752801"/>
              <a:ext cx="36928" cy="48910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</p:grpSp>
      <p:sp>
        <p:nvSpPr>
          <p:cNvPr id="64" name="文本框 63"/>
          <p:cNvSpPr txBox="1"/>
          <p:nvPr/>
        </p:nvSpPr>
        <p:spPr>
          <a:xfrm>
            <a:off x="2475742" y="2423575"/>
            <a:ext cx="172354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6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目录</a:t>
            </a:r>
            <a:endParaRPr lang="zh-CN" altLang="en-US" sz="6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5" name="文本框 64"/>
          <p:cNvSpPr txBox="1"/>
          <p:nvPr/>
        </p:nvSpPr>
        <p:spPr>
          <a:xfrm>
            <a:off x="2096920" y="3377214"/>
            <a:ext cx="24811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CONTENTS</a:t>
            </a:r>
            <a:endParaRPr lang="zh-CN" altLang="en-US" sz="3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6" name="WordArt 20"/>
          <p:cNvSpPr>
            <a:spLocks noChangeArrowheads="1" noChangeShapeType="1" noTextEdit="1"/>
          </p:cNvSpPr>
          <p:nvPr/>
        </p:nvSpPr>
        <p:spPr bwMode="auto">
          <a:xfrm>
            <a:off x="6576200" y="1447037"/>
            <a:ext cx="304800" cy="6096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altLang="zh-CN" sz="4800" b="1" kern="1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endParaRPr lang="zh-CN" altLang="en-US" sz="4800" b="1" kern="10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7" name="Rectangle 22"/>
          <p:cNvSpPr>
            <a:spLocks noChangeArrowheads="1"/>
          </p:cNvSpPr>
          <p:nvPr/>
        </p:nvSpPr>
        <p:spPr bwMode="auto">
          <a:xfrm>
            <a:off x="7150735" y="1360805"/>
            <a:ext cx="3962400" cy="681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20000"/>
              </a:lnSpc>
            </a:pPr>
            <a:r>
              <a:rPr lang="en-US" sz="32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PC</a:t>
            </a:r>
            <a:r>
              <a:rPr lang="zh-CN" altLang="en-US" sz="32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端登录操作介绍</a:t>
            </a:r>
            <a:endParaRPr lang="zh-CN" altLang="en-US" sz="3200" b="1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68" name="WordArt 20"/>
          <p:cNvSpPr>
            <a:spLocks noChangeArrowheads="1" noChangeShapeType="1" noTextEdit="1"/>
          </p:cNvSpPr>
          <p:nvPr/>
        </p:nvSpPr>
        <p:spPr bwMode="auto">
          <a:xfrm>
            <a:off x="6525400" y="2664195"/>
            <a:ext cx="406400" cy="6096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altLang="zh-CN" sz="4800" b="1" kern="1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endParaRPr lang="zh-CN" altLang="en-US" sz="4800" b="1" kern="10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9" name="Rectangle 22"/>
          <p:cNvSpPr>
            <a:spLocks noChangeArrowheads="1"/>
          </p:cNvSpPr>
          <p:nvPr/>
        </p:nvSpPr>
        <p:spPr bwMode="auto">
          <a:xfrm>
            <a:off x="7150875" y="2592120"/>
            <a:ext cx="3962400" cy="681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20000"/>
              </a:lnSpc>
            </a:pPr>
            <a:r>
              <a:rPr lang="zh-CN" altLang="en-US" sz="32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手机端登录操作介绍</a:t>
            </a:r>
            <a:endParaRPr lang="zh-CN" altLang="en-US" sz="3200" b="1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70" name="WordArt 20"/>
          <p:cNvSpPr>
            <a:spLocks noChangeArrowheads="1" noChangeShapeType="1" noTextEdit="1"/>
          </p:cNvSpPr>
          <p:nvPr/>
        </p:nvSpPr>
        <p:spPr bwMode="auto">
          <a:xfrm>
            <a:off x="6525400" y="3879820"/>
            <a:ext cx="406400" cy="6096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altLang="zh-CN" sz="4800" b="1" kern="1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endParaRPr lang="zh-CN" altLang="en-US" sz="4800" b="1" kern="10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1" name="Rectangle 22"/>
          <p:cNvSpPr>
            <a:spLocks noChangeArrowheads="1"/>
          </p:cNvSpPr>
          <p:nvPr/>
        </p:nvSpPr>
        <p:spPr bwMode="auto">
          <a:xfrm>
            <a:off x="7150875" y="3793775"/>
            <a:ext cx="3962400" cy="681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20000"/>
              </a:lnSpc>
            </a:pPr>
            <a:r>
              <a:rPr lang="zh-CN" altLang="en-US" sz="32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单位</a:t>
            </a:r>
            <a:r>
              <a:rPr lang="zh-CN" altLang="en-US" sz="32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认证</a:t>
            </a:r>
            <a:endParaRPr lang="zh-CN" altLang="en-US" sz="3200" b="1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72" name="WordArt 20"/>
          <p:cNvSpPr>
            <a:spLocks noChangeArrowheads="1" noChangeShapeType="1" noTextEdit="1"/>
          </p:cNvSpPr>
          <p:nvPr/>
        </p:nvSpPr>
        <p:spPr bwMode="auto">
          <a:xfrm>
            <a:off x="6498476" y="5128182"/>
            <a:ext cx="406400" cy="6096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altLang="zh-CN" sz="4800" b="1" kern="1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endParaRPr lang="zh-CN" altLang="en-US" sz="4800" b="1" kern="10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3" name="Rectangle 22"/>
          <p:cNvSpPr>
            <a:spLocks noChangeArrowheads="1"/>
          </p:cNvSpPr>
          <p:nvPr/>
        </p:nvSpPr>
        <p:spPr bwMode="auto">
          <a:xfrm>
            <a:off x="7123951" y="5048395"/>
            <a:ext cx="3962400" cy="681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20000"/>
              </a:lnSpc>
            </a:pPr>
            <a:r>
              <a:rPr lang="zh-CN" altLang="en-US" sz="32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常用功能</a:t>
            </a:r>
            <a:r>
              <a:rPr lang="zh-CN" altLang="en-US" sz="32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介绍</a:t>
            </a:r>
            <a:endParaRPr lang="zh-CN" altLang="en-US" sz="3200" b="1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pic>
        <p:nvPicPr>
          <p:cNvPr id="4" name="图片 3" descr="超星LOGO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581005" y="71755"/>
            <a:ext cx="1492885" cy="1461135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/>
      <p:bldP spid="67" grpId="0"/>
      <p:bldP spid="68" grpId="0"/>
      <p:bldP spid="69" grpId="0"/>
      <p:bldP spid="71" grpId="0"/>
      <p:bldP spid="70" grpId="0"/>
      <p:bldP spid="73" grpId="0"/>
      <p:bldP spid="7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7135813" y="2317751"/>
            <a:ext cx="5110162" cy="4545013"/>
            <a:chOff x="7135813" y="2317751"/>
            <a:chExt cx="5110162" cy="4545013"/>
          </a:xfrm>
        </p:grpSpPr>
        <p:sp>
          <p:nvSpPr>
            <p:cNvPr id="5123" name="Freeform 5"/>
            <p:cNvSpPr>
              <a:spLocks noChangeArrowheads="1"/>
            </p:cNvSpPr>
            <p:nvPr/>
          </p:nvSpPr>
          <p:spPr bwMode="auto">
            <a:xfrm rot="16200000">
              <a:off x="8188216" y="5792351"/>
              <a:ext cx="1294515" cy="846309"/>
            </a:xfrm>
            <a:custGeom>
              <a:avLst/>
              <a:gdLst>
                <a:gd name="T0" fmla="*/ 0 w 820"/>
                <a:gd name="T1" fmla="*/ 536 h 536"/>
                <a:gd name="T2" fmla="*/ 0 w 820"/>
                <a:gd name="T3" fmla="*/ 0 h 536"/>
                <a:gd name="T4" fmla="*/ 820 w 820"/>
                <a:gd name="T5" fmla="*/ 373 h 536"/>
                <a:gd name="T6" fmla="*/ 0 w 820"/>
                <a:gd name="T7" fmla="*/ 536 h 53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20"/>
                <a:gd name="T13" fmla="*/ 0 h 536"/>
                <a:gd name="T14" fmla="*/ 820 w 820"/>
                <a:gd name="T15" fmla="*/ 536 h 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20" h="536">
                  <a:moveTo>
                    <a:pt x="0" y="536"/>
                  </a:moveTo>
                  <a:lnTo>
                    <a:pt x="0" y="0"/>
                  </a:lnTo>
                  <a:lnTo>
                    <a:pt x="820" y="373"/>
                  </a:lnTo>
                  <a:lnTo>
                    <a:pt x="0" y="536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124" name="Freeform 6"/>
            <p:cNvSpPr>
              <a:spLocks noChangeArrowheads="1"/>
            </p:cNvSpPr>
            <p:nvPr/>
          </p:nvSpPr>
          <p:spPr bwMode="auto">
            <a:xfrm rot="16200000">
              <a:off x="7560634" y="5422136"/>
              <a:ext cx="1837580" cy="1043676"/>
            </a:xfrm>
            <a:custGeom>
              <a:avLst/>
              <a:gdLst>
                <a:gd name="T0" fmla="*/ 0 w 1164"/>
                <a:gd name="T1" fmla="*/ 288 h 661"/>
                <a:gd name="T2" fmla="*/ 1164 w 1164"/>
                <a:gd name="T3" fmla="*/ 0 h 661"/>
                <a:gd name="T4" fmla="*/ 820 w 1164"/>
                <a:gd name="T5" fmla="*/ 661 h 661"/>
                <a:gd name="T6" fmla="*/ 0 w 1164"/>
                <a:gd name="T7" fmla="*/ 288 h 66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64"/>
                <a:gd name="T13" fmla="*/ 0 h 661"/>
                <a:gd name="T14" fmla="*/ 1164 w 1164"/>
                <a:gd name="T15" fmla="*/ 661 h 66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64" h="661">
                  <a:moveTo>
                    <a:pt x="0" y="288"/>
                  </a:moveTo>
                  <a:lnTo>
                    <a:pt x="1164" y="0"/>
                  </a:lnTo>
                  <a:lnTo>
                    <a:pt x="820" y="661"/>
                  </a:lnTo>
                  <a:lnTo>
                    <a:pt x="0" y="288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125" name="Freeform 7"/>
            <p:cNvSpPr>
              <a:spLocks noChangeArrowheads="1"/>
            </p:cNvSpPr>
            <p:nvPr/>
          </p:nvSpPr>
          <p:spPr bwMode="auto">
            <a:xfrm rot="16200000">
              <a:off x="10040260" y="5365991"/>
              <a:ext cx="715141" cy="2278403"/>
            </a:xfrm>
            <a:custGeom>
              <a:avLst/>
              <a:gdLst>
                <a:gd name="T0" fmla="*/ 0 w 453"/>
                <a:gd name="T1" fmla="*/ 1443 h 1443"/>
                <a:gd name="T2" fmla="*/ 0 w 453"/>
                <a:gd name="T3" fmla="*/ 0 h 1443"/>
                <a:gd name="T4" fmla="*/ 453 w 453"/>
                <a:gd name="T5" fmla="*/ 981 h 1443"/>
                <a:gd name="T6" fmla="*/ 0 w 453"/>
                <a:gd name="T7" fmla="*/ 1443 h 144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53"/>
                <a:gd name="T13" fmla="*/ 0 h 1443"/>
                <a:gd name="T14" fmla="*/ 453 w 453"/>
                <a:gd name="T15" fmla="*/ 1443 h 144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53" h="1443">
                  <a:moveTo>
                    <a:pt x="0" y="1443"/>
                  </a:moveTo>
                  <a:lnTo>
                    <a:pt x="0" y="0"/>
                  </a:lnTo>
                  <a:lnTo>
                    <a:pt x="453" y="981"/>
                  </a:lnTo>
                  <a:lnTo>
                    <a:pt x="0" y="1443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126" name="Freeform 8"/>
            <p:cNvSpPr>
              <a:spLocks noChangeArrowheads="1"/>
            </p:cNvSpPr>
            <p:nvPr/>
          </p:nvSpPr>
          <p:spPr bwMode="auto">
            <a:xfrm rot="16200000">
              <a:off x="8881451" y="4936651"/>
              <a:ext cx="2303290" cy="1548935"/>
            </a:xfrm>
            <a:custGeom>
              <a:avLst/>
              <a:gdLst>
                <a:gd name="T0" fmla="*/ 0 w 1459"/>
                <a:gd name="T1" fmla="*/ 0 h 981"/>
                <a:gd name="T2" fmla="*/ 1459 w 1459"/>
                <a:gd name="T3" fmla="*/ 251 h 981"/>
                <a:gd name="T4" fmla="*/ 453 w 1459"/>
                <a:gd name="T5" fmla="*/ 981 h 981"/>
                <a:gd name="T6" fmla="*/ 0 w 1459"/>
                <a:gd name="T7" fmla="*/ 0 h 98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459"/>
                <a:gd name="T13" fmla="*/ 0 h 981"/>
                <a:gd name="T14" fmla="*/ 1459 w 1459"/>
                <a:gd name="T15" fmla="*/ 981 h 98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459" h="981">
                  <a:moveTo>
                    <a:pt x="0" y="0"/>
                  </a:moveTo>
                  <a:lnTo>
                    <a:pt x="1459" y="251"/>
                  </a:lnTo>
                  <a:lnTo>
                    <a:pt x="453" y="98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127" name="Freeform 9"/>
            <p:cNvSpPr>
              <a:spLocks noChangeArrowheads="1"/>
            </p:cNvSpPr>
            <p:nvPr/>
          </p:nvSpPr>
          <p:spPr bwMode="auto">
            <a:xfrm rot="16200000">
              <a:off x="11169198" y="5785988"/>
              <a:ext cx="715141" cy="1438410"/>
            </a:xfrm>
            <a:custGeom>
              <a:avLst/>
              <a:gdLst>
                <a:gd name="T0" fmla="*/ 453 w 453"/>
                <a:gd name="T1" fmla="*/ 0 h 911"/>
                <a:gd name="T2" fmla="*/ 391 w 453"/>
                <a:gd name="T3" fmla="*/ 911 h 911"/>
                <a:gd name="T4" fmla="*/ 0 w 453"/>
                <a:gd name="T5" fmla="*/ 462 h 911"/>
                <a:gd name="T6" fmla="*/ 453 w 453"/>
                <a:gd name="T7" fmla="*/ 0 h 91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53"/>
                <a:gd name="T13" fmla="*/ 0 h 911"/>
                <a:gd name="T14" fmla="*/ 453 w 453"/>
                <a:gd name="T15" fmla="*/ 911 h 91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53" h="911">
                  <a:moveTo>
                    <a:pt x="453" y="0"/>
                  </a:moveTo>
                  <a:lnTo>
                    <a:pt x="391" y="911"/>
                  </a:lnTo>
                  <a:lnTo>
                    <a:pt x="0" y="462"/>
                  </a:lnTo>
                  <a:lnTo>
                    <a:pt x="453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128" name="Freeform 10"/>
            <p:cNvSpPr>
              <a:spLocks noChangeArrowheads="1"/>
            </p:cNvSpPr>
            <p:nvPr/>
          </p:nvSpPr>
          <p:spPr bwMode="auto">
            <a:xfrm rot="16200000">
              <a:off x="11006594" y="5006121"/>
              <a:ext cx="1040349" cy="1438410"/>
            </a:xfrm>
            <a:custGeom>
              <a:avLst/>
              <a:gdLst>
                <a:gd name="T0" fmla="*/ 62 w 659"/>
                <a:gd name="T1" fmla="*/ 0 h 911"/>
                <a:gd name="T2" fmla="*/ 659 w 659"/>
                <a:gd name="T3" fmla="*/ 911 h 911"/>
                <a:gd name="T4" fmla="*/ 0 w 659"/>
                <a:gd name="T5" fmla="*/ 911 h 911"/>
                <a:gd name="T6" fmla="*/ 62 w 659"/>
                <a:gd name="T7" fmla="*/ 0 h 91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59"/>
                <a:gd name="T13" fmla="*/ 0 h 911"/>
                <a:gd name="T14" fmla="*/ 659 w 659"/>
                <a:gd name="T15" fmla="*/ 911 h 91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59" h="911">
                  <a:moveTo>
                    <a:pt x="62" y="0"/>
                  </a:moveTo>
                  <a:lnTo>
                    <a:pt x="659" y="911"/>
                  </a:lnTo>
                  <a:lnTo>
                    <a:pt x="0" y="911"/>
                  </a:lnTo>
                  <a:lnTo>
                    <a:pt x="62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129" name="Freeform 11"/>
            <p:cNvSpPr>
              <a:spLocks noChangeArrowheads="1"/>
            </p:cNvSpPr>
            <p:nvPr/>
          </p:nvSpPr>
          <p:spPr bwMode="auto">
            <a:xfrm rot="16200000">
              <a:off x="10581141" y="4482790"/>
              <a:ext cx="1891255" cy="1438410"/>
            </a:xfrm>
            <a:custGeom>
              <a:avLst/>
              <a:gdLst>
                <a:gd name="T0" fmla="*/ 0 w 1198"/>
                <a:gd name="T1" fmla="*/ 0 h 911"/>
                <a:gd name="T2" fmla="*/ 1198 w 1198"/>
                <a:gd name="T3" fmla="*/ 911 h 911"/>
                <a:gd name="T4" fmla="*/ 597 w 1198"/>
                <a:gd name="T5" fmla="*/ 911 h 911"/>
                <a:gd name="T6" fmla="*/ 0 w 1198"/>
                <a:gd name="T7" fmla="*/ 0 h 91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98"/>
                <a:gd name="T13" fmla="*/ 0 h 911"/>
                <a:gd name="T14" fmla="*/ 1198 w 1198"/>
                <a:gd name="T15" fmla="*/ 911 h 91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98" h="911">
                  <a:moveTo>
                    <a:pt x="0" y="0"/>
                  </a:moveTo>
                  <a:lnTo>
                    <a:pt x="1198" y="911"/>
                  </a:lnTo>
                  <a:lnTo>
                    <a:pt x="597" y="91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130" name="Freeform 12"/>
            <p:cNvSpPr>
              <a:spLocks noChangeArrowheads="1"/>
            </p:cNvSpPr>
            <p:nvPr/>
          </p:nvSpPr>
          <p:spPr bwMode="auto">
            <a:xfrm rot="16200000">
              <a:off x="10521151" y="4422800"/>
              <a:ext cx="2011235" cy="1438410"/>
            </a:xfrm>
            <a:custGeom>
              <a:avLst/>
              <a:gdLst>
                <a:gd name="T0" fmla="*/ 1198 w 1274"/>
                <a:gd name="T1" fmla="*/ 911 h 911"/>
                <a:gd name="T2" fmla="*/ 1274 w 1274"/>
                <a:gd name="T3" fmla="*/ 107 h 911"/>
                <a:gd name="T4" fmla="*/ 0 w 1274"/>
                <a:gd name="T5" fmla="*/ 0 h 911"/>
                <a:gd name="T6" fmla="*/ 1198 w 1274"/>
                <a:gd name="T7" fmla="*/ 911 h 91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74"/>
                <a:gd name="T13" fmla="*/ 0 h 911"/>
                <a:gd name="T14" fmla="*/ 1274 w 1274"/>
                <a:gd name="T15" fmla="*/ 911 h 91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74" h="911">
                  <a:moveTo>
                    <a:pt x="1198" y="911"/>
                  </a:moveTo>
                  <a:lnTo>
                    <a:pt x="1274" y="107"/>
                  </a:lnTo>
                  <a:lnTo>
                    <a:pt x="0" y="0"/>
                  </a:lnTo>
                  <a:lnTo>
                    <a:pt x="1198" y="911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131" name="Freeform 13"/>
            <p:cNvSpPr>
              <a:spLocks noChangeArrowheads="1"/>
            </p:cNvSpPr>
            <p:nvPr/>
          </p:nvSpPr>
          <p:spPr bwMode="auto">
            <a:xfrm rot="16200000">
              <a:off x="9310108" y="4481221"/>
              <a:ext cx="2011235" cy="1321568"/>
            </a:xfrm>
            <a:custGeom>
              <a:avLst/>
              <a:gdLst>
                <a:gd name="T0" fmla="*/ 1006 w 1274"/>
                <a:gd name="T1" fmla="*/ 0 h 837"/>
                <a:gd name="T2" fmla="*/ 0 w 1274"/>
                <a:gd name="T3" fmla="*/ 730 h 837"/>
                <a:gd name="T4" fmla="*/ 1274 w 1274"/>
                <a:gd name="T5" fmla="*/ 837 h 837"/>
                <a:gd name="T6" fmla="*/ 1006 w 1274"/>
                <a:gd name="T7" fmla="*/ 0 h 83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74"/>
                <a:gd name="T13" fmla="*/ 0 h 837"/>
                <a:gd name="T14" fmla="*/ 1274 w 1274"/>
                <a:gd name="T15" fmla="*/ 837 h 83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74" h="837">
                  <a:moveTo>
                    <a:pt x="1006" y="0"/>
                  </a:moveTo>
                  <a:lnTo>
                    <a:pt x="0" y="730"/>
                  </a:lnTo>
                  <a:lnTo>
                    <a:pt x="1274" y="837"/>
                  </a:lnTo>
                  <a:lnTo>
                    <a:pt x="1006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132" name="Freeform 14"/>
            <p:cNvSpPr>
              <a:spLocks noChangeArrowheads="1"/>
            </p:cNvSpPr>
            <p:nvPr/>
          </p:nvSpPr>
          <p:spPr bwMode="auto">
            <a:xfrm rot="16200000">
              <a:off x="9690593" y="2976717"/>
              <a:ext cx="1547104" cy="1618408"/>
            </a:xfrm>
            <a:custGeom>
              <a:avLst/>
              <a:gdLst>
                <a:gd name="T0" fmla="*/ 0 w 980"/>
                <a:gd name="T1" fmla="*/ 0 h 1025"/>
                <a:gd name="T2" fmla="*/ 980 w 980"/>
                <a:gd name="T3" fmla="*/ 1025 h 1025"/>
                <a:gd name="T4" fmla="*/ 268 w 980"/>
                <a:gd name="T5" fmla="*/ 837 h 1025"/>
                <a:gd name="T6" fmla="*/ 0 w 980"/>
                <a:gd name="T7" fmla="*/ 0 h 102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80"/>
                <a:gd name="T13" fmla="*/ 0 h 1025"/>
                <a:gd name="T14" fmla="*/ 980 w 980"/>
                <a:gd name="T15" fmla="*/ 1025 h 102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80" h="1025">
                  <a:moveTo>
                    <a:pt x="0" y="0"/>
                  </a:moveTo>
                  <a:lnTo>
                    <a:pt x="980" y="1025"/>
                  </a:lnTo>
                  <a:lnTo>
                    <a:pt x="268" y="8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133" name="Freeform 15"/>
            <p:cNvSpPr>
              <a:spLocks noChangeArrowheads="1"/>
            </p:cNvSpPr>
            <p:nvPr/>
          </p:nvSpPr>
          <p:spPr bwMode="auto">
            <a:xfrm rot="16200000">
              <a:off x="9276124" y="2562246"/>
              <a:ext cx="1547104" cy="2447350"/>
            </a:xfrm>
            <a:custGeom>
              <a:avLst/>
              <a:gdLst>
                <a:gd name="T0" fmla="*/ 0 w 980"/>
                <a:gd name="T1" fmla="*/ 525 h 1550"/>
                <a:gd name="T2" fmla="*/ 569 w 980"/>
                <a:gd name="T3" fmla="*/ 0 h 1550"/>
                <a:gd name="T4" fmla="*/ 980 w 980"/>
                <a:gd name="T5" fmla="*/ 1550 h 1550"/>
                <a:gd name="T6" fmla="*/ 0 w 980"/>
                <a:gd name="T7" fmla="*/ 525 h 155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80"/>
                <a:gd name="T13" fmla="*/ 0 h 1550"/>
                <a:gd name="T14" fmla="*/ 980 w 980"/>
                <a:gd name="T15" fmla="*/ 1550 h 155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80" h="1550">
                  <a:moveTo>
                    <a:pt x="0" y="525"/>
                  </a:moveTo>
                  <a:lnTo>
                    <a:pt x="569" y="0"/>
                  </a:lnTo>
                  <a:lnTo>
                    <a:pt x="980" y="1550"/>
                  </a:lnTo>
                  <a:lnTo>
                    <a:pt x="0" y="525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134" name="Freeform 16"/>
            <p:cNvSpPr>
              <a:spLocks noChangeArrowheads="1"/>
            </p:cNvSpPr>
            <p:nvPr/>
          </p:nvSpPr>
          <p:spPr bwMode="auto">
            <a:xfrm rot="16200000">
              <a:off x="9587123" y="1974978"/>
              <a:ext cx="925105" cy="2447350"/>
            </a:xfrm>
            <a:custGeom>
              <a:avLst/>
              <a:gdLst>
                <a:gd name="T0" fmla="*/ 0 w 586"/>
                <a:gd name="T1" fmla="*/ 0 h 1550"/>
                <a:gd name="T2" fmla="*/ 586 w 586"/>
                <a:gd name="T3" fmla="*/ 378 h 1550"/>
                <a:gd name="T4" fmla="*/ 411 w 586"/>
                <a:gd name="T5" fmla="*/ 1550 h 1550"/>
                <a:gd name="T6" fmla="*/ 0 w 586"/>
                <a:gd name="T7" fmla="*/ 0 h 155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86"/>
                <a:gd name="T13" fmla="*/ 0 h 1550"/>
                <a:gd name="T14" fmla="*/ 586 w 586"/>
                <a:gd name="T15" fmla="*/ 1550 h 155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86" h="1550">
                  <a:moveTo>
                    <a:pt x="0" y="0"/>
                  </a:moveTo>
                  <a:lnTo>
                    <a:pt x="586" y="378"/>
                  </a:lnTo>
                  <a:lnTo>
                    <a:pt x="411" y="15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135" name="Freeform 17"/>
            <p:cNvSpPr>
              <a:spLocks noChangeArrowheads="1"/>
            </p:cNvSpPr>
            <p:nvPr/>
          </p:nvSpPr>
          <p:spPr bwMode="auto">
            <a:xfrm rot="16200000">
              <a:off x="10812432" y="2702845"/>
              <a:ext cx="1597621" cy="1269464"/>
            </a:xfrm>
            <a:custGeom>
              <a:avLst/>
              <a:gdLst>
                <a:gd name="T0" fmla="*/ 0 w 1012"/>
                <a:gd name="T1" fmla="*/ 0 h 804"/>
                <a:gd name="T2" fmla="*/ 1012 w 1012"/>
                <a:gd name="T3" fmla="*/ 804 h 804"/>
                <a:gd name="T4" fmla="*/ 712 w 1012"/>
                <a:gd name="T5" fmla="*/ 188 h 804"/>
                <a:gd name="T6" fmla="*/ 0 w 1012"/>
                <a:gd name="T7" fmla="*/ 0 h 80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12"/>
                <a:gd name="T13" fmla="*/ 0 h 804"/>
                <a:gd name="T14" fmla="*/ 1012 w 1012"/>
                <a:gd name="T15" fmla="*/ 804 h 80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12" h="804">
                  <a:moveTo>
                    <a:pt x="0" y="0"/>
                  </a:moveTo>
                  <a:lnTo>
                    <a:pt x="1012" y="804"/>
                  </a:lnTo>
                  <a:lnTo>
                    <a:pt x="712" y="18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136" name="Freeform 18"/>
            <p:cNvSpPr>
              <a:spLocks noChangeArrowheads="1"/>
            </p:cNvSpPr>
            <p:nvPr/>
          </p:nvSpPr>
          <p:spPr bwMode="auto">
            <a:xfrm rot="16200000">
              <a:off x="10752442" y="2762835"/>
              <a:ext cx="1717601" cy="1269464"/>
            </a:xfrm>
            <a:custGeom>
              <a:avLst/>
              <a:gdLst>
                <a:gd name="T0" fmla="*/ 0 w 1088"/>
                <a:gd name="T1" fmla="*/ 804 h 804"/>
                <a:gd name="T2" fmla="*/ 1088 w 1088"/>
                <a:gd name="T3" fmla="*/ 804 h 804"/>
                <a:gd name="T4" fmla="*/ 76 w 1088"/>
                <a:gd name="T5" fmla="*/ 0 h 804"/>
                <a:gd name="T6" fmla="*/ 0 w 1088"/>
                <a:gd name="T7" fmla="*/ 804 h 80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8"/>
                <a:gd name="T13" fmla="*/ 0 h 804"/>
                <a:gd name="T14" fmla="*/ 1088 w 1088"/>
                <a:gd name="T15" fmla="*/ 804 h 80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8" h="804">
                  <a:moveTo>
                    <a:pt x="0" y="804"/>
                  </a:moveTo>
                  <a:lnTo>
                    <a:pt x="1088" y="804"/>
                  </a:lnTo>
                  <a:lnTo>
                    <a:pt x="76" y="0"/>
                  </a:lnTo>
                  <a:lnTo>
                    <a:pt x="0" y="804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137" name="Freeform 21"/>
            <p:cNvSpPr>
              <a:spLocks noChangeArrowheads="1"/>
            </p:cNvSpPr>
            <p:nvPr/>
          </p:nvSpPr>
          <p:spPr bwMode="auto">
            <a:xfrm rot="16200000">
              <a:off x="8381564" y="4607581"/>
              <a:ext cx="424665" cy="505259"/>
            </a:xfrm>
            <a:custGeom>
              <a:avLst/>
              <a:gdLst>
                <a:gd name="T0" fmla="*/ 130 w 269"/>
                <a:gd name="T1" fmla="*/ 0 h 320"/>
                <a:gd name="T2" fmla="*/ 0 w 269"/>
                <a:gd name="T3" fmla="*/ 320 h 320"/>
                <a:gd name="T4" fmla="*/ 269 w 269"/>
                <a:gd name="T5" fmla="*/ 180 h 320"/>
                <a:gd name="T6" fmla="*/ 130 w 269"/>
                <a:gd name="T7" fmla="*/ 0 h 32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69"/>
                <a:gd name="T13" fmla="*/ 0 h 320"/>
                <a:gd name="T14" fmla="*/ 269 w 269"/>
                <a:gd name="T15" fmla="*/ 320 h 32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69" h="320">
                  <a:moveTo>
                    <a:pt x="130" y="0"/>
                  </a:moveTo>
                  <a:lnTo>
                    <a:pt x="0" y="320"/>
                  </a:lnTo>
                  <a:lnTo>
                    <a:pt x="269" y="180"/>
                  </a:lnTo>
                  <a:lnTo>
                    <a:pt x="130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138" name="Freeform 22"/>
            <p:cNvSpPr>
              <a:spLocks noChangeArrowheads="1"/>
            </p:cNvSpPr>
            <p:nvPr/>
          </p:nvSpPr>
          <p:spPr bwMode="auto">
            <a:xfrm rot="16200000">
              <a:off x="8573405" y="4699949"/>
              <a:ext cx="424665" cy="320523"/>
            </a:xfrm>
            <a:custGeom>
              <a:avLst/>
              <a:gdLst>
                <a:gd name="T0" fmla="*/ 0 w 269"/>
                <a:gd name="T1" fmla="*/ 140 h 203"/>
                <a:gd name="T2" fmla="*/ 264 w 269"/>
                <a:gd name="T3" fmla="*/ 203 h 203"/>
                <a:gd name="T4" fmla="*/ 269 w 269"/>
                <a:gd name="T5" fmla="*/ 0 h 203"/>
                <a:gd name="T6" fmla="*/ 0 w 269"/>
                <a:gd name="T7" fmla="*/ 140 h 20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69"/>
                <a:gd name="T13" fmla="*/ 0 h 203"/>
                <a:gd name="T14" fmla="*/ 269 w 269"/>
                <a:gd name="T15" fmla="*/ 203 h 20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69" h="203">
                  <a:moveTo>
                    <a:pt x="0" y="140"/>
                  </a:moveTo>
                  <a:lnTo>
                    <a:pt x="264" y="203"/>
                  </a:lnTo>
                  <a:lnTo>
                    <a:pt x="269" y="0"/>
                  </a:lnTo>
                  <a:lnTo>
                    <a:pt x="0" y="14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139" name="Freeform 23"/>
            <p:cNvSpPr>
              <a:spLocks noChangeArrowheads="1"/>
            </p:cNvSpPr>
            <p:nvPr/>
          </p:nvSpPr>
          <p:spPr bwMode="auto">
            <a:xfrm rot="16200000">
              <a:off x="11582871" y="6199661"/>
              <a:ext cx="617263" cy="708941"/>
            </a:xfrm>
            <a:custGeom>
              <a:avLst/>
              <a:gdLst>
                <a:gd name="T0" fmla="*/ 391 w 391"/>
                <a:gd name="T1" fmla="*/ 449 h 449"/>
                <a:gd name="T2" fmla="*/ 0 w 391"/>
                <a:gd name="T3" fmla="*/ 449 h 449"/>
                <a:gd name="T4" fmla="*/ 0 w 391"/>
                <a:gd name="T5" fmla="*/ 0 h 449"/>
                <a:gd name="T6" fmla="*/ 391 w 391"/>
                <a:gd name="T7" fmla="*/ 449 h 44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91"/>
                <a:gd name="T13" fmla="*/ 0 h 449"/>
                <a:gd name="T14" fmla="*/ 391 w 391"/>
                <a:gd name="T15" fmla="*/ 449 h 44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91" h="449">
                  <a:moveTo>
                    <a:pt x="391" y="449"/>
                  </a:moveTo>
                  <a:lnTo>
                    <a:pt x="0" y="449"/>
                  </a:lnTo>
                  <a:lnTo>
                    <a:pt x="0" y="0"/>
                  </a:lnTo>
                  <a:lnTo>
                    <a:pt x="391" y="449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140" name="Freeform 24"/>
            <p:cNvSpPr>
              <a:spLocks noChangeArrowheads="1"/>
            </p:cNvSpPr>
            <p:nvPr/>
          </p:nvSpPr>
          <p:spPr bwMode="auto">
            <a:xfrm rot="16200000">
              <a:off x="8117246" y="5325069"/>
              <a:ext cx="2303290" cy="772099"/>
            </a:xfrm>
            <a:custGeom>
              <a:avLst/>
              <a:gdLst>
                <a:gd name="T0" fmla="*/ 1459 w 1459"/>
                <a:gd name="T1" fmla="*/ 489 h 489"/>
                <a:gd name="T2" fmla="*/ 1019 w 1459"/>
                <a:gd name="T3" fmla="*/ 0 h 489"/>
                <a:gd name="T4" fmla="*/ 0 w 1459"/>
                <a:gd name="T5" fmla="*/ 238 h 489"/>
                <a:gd name="T6" fmla="*/ 1459 w 1459"/>
                <a:gd name="T7" fmla="*/ 489 h 48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459"/>
                <a:gd name="T13" fmla="*/ 0 h 489"/>
                <a:gd name="T14" fmla="*/ 1459 w 1459"/>
                <a:gd name="T15" fmla="*/ 489 h 48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459" h="489">
                  <a:moveTo>
                    <a:pt x="1459" y="489"/>
                  </a:moveTo>
                  <a:lnTo>
                    <a:pt x="1019" y="0"/>
                  </a:lnTo>
                  <a:lnTo>
                    <a:pt x="0" y="238"/>
                  </a:lnTo>
                  <a:lnTo>
                    <a:pt x="1459" y="489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141" name="Freeform 25"/>
            <p:cNvSpPr>
              <a:spLocks noChangeArrowheads="1"/>
            </p:cNvSpPr>
            <p:nvPr/>
          </p:nvSpPr>
          <p:spPr bwMode="auto">
            <a:xfrm rot="16200000">
              <a:off x="7689317" y="5293452"/>
              <a:ext cx="1837580" cy="1301043"/>
            </a:xfrm>
            <a:custGeom>
              <a:avLst/>
              <a:gdLst>
                <a:gd name="T0" fmla="*/ 1019 w 1164"/>
                <a:gd name="T1" fmla="*/ 586 h 824"/>
                <a:gd name="T2" fmla="*/ 1164 w 1164"/>
                <a:gd name="T3" fmla="*/ 0 h 824"/>
                <a:gd name="T4" fmla="*/ 0 w 1164"/>
                <a:gd name="T5" fmla="*/ 824 h 824"/>
                <a:gd name="T6" fmla="*/ 1019 w 1164"/>
                <a:gd name="T7" fmla="*/ 586 h 82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64"/>
                <a:gd name="T13" fmla="*/ 0 h 824"/>
                <a:gd name="T14" fmla="*/ 1164 w 1164"/>
                <a:gd name="T15" fmla="*/ 824 h 82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64" h="824">
                  <a:moveTo>
                    <a:pt x="1019" y="586"/>
                  </a:moveTo>
                  <a:lnTo>
                    <a:pt x="1164" y="0"/>
                  </a:lnTo>
                  <a:lnTo>
                    <a:pt x="0" y="824"/>
                  </a:lnTo>
                  <a:lnTo>
                    <a:pt x="1019" y="586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142" name="Freeform 26"/>
            <p:cNvSpPr>
              <a:spLocks noChangeArrowheads="1"/>
            </p:cNvSpPr>
            <p:nvPr/>
          </p:nvSpPr>
          <p:spPr bwMode="auto">
            <a:xfrm rot="16200000">
              <a:off x="6969323" y="5419767"/>
              <a:ext cx="1837580" cy="1048413"/>
            </a:xfrm>
            <a:custGeom>
              <a:avLst/>
              <a:gdLst>
                <a:gd name="T0" fmla="*/ 0 w 1164"/>
                <a:gd name="T1" fmla="*/ 664 h 664"/>
                <a:gd name="T2" fmla="*/ 0 w 1164"/>
                <a:gd name="T3" fmla="*/ 0 h 664"/>
                <a:gd name="T4" fmla="*/ 1164 w 1164"/>
                <a:gd name="T5" fmla="*/ 376 h 664"/>
                <a:gd name="T6" fmla="*/ 0 w 1164"/>
                <a:gd name="T7" fmla="*/ 664 h 66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64"/>
                <a:gd name="T13" fmla="*/ 0 h 664"/>
                <a:gd name="T14" fmla="*/ 1164 w 1164"/>
                <a:gd name="T15" fmla="*/ 664 h 66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64" h="664">
                  <a:moveTo>
                    <a:pt x="0" y="664"/>
                  </a:moveTo>
                  <a:lnTo>
                    <a:pt x="0" y="0"/>
                  </a:lnTo>
                  <a:lnTo>
                    <a:pt x="1164" y="376"/>
                  </a:lnTo>
                  <a:lnTo>
                    <a:pt x="0" y="664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143" name="Freeform 27"/>
            <p:cNvSpPr>
              <a:spLocks noChangeArrowheads="1"/>
            </p:cNvSpPr>
            <p:nvPr/>
          </p:nvSpPr>
          <p:spPr bwMode="auto">
            <a:xfrm rot="16200000">
              <a:off x="7979802" y="5737094"/>
              <a:ext cx="1360820" cy="890520"/>
            </a:xfrm>
            <a:custGeom>
              <a:avLst/>
              <a:gdLst>
                <a:gd name="T0" fmla="*/ 0 w 862"/>
                <a:gd name="T1" fmla="*/ 564 h 564"/>
                <a:gd name="T2" fmla="*/ 0 w 862"/>
                <a:gd name="T3" fmla="*/ 0 h 564"/>
                <a:gd name="T4" fmla="*/ 862 w 862"/>
                <a:gd name="T5" fmla="*/ 392 h 564"/>
                <a:gd name="T6" fmla="*/ 0 w 862"/>
                <a:gd name="T7" fmla="*/ 564 h 56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62"/>
                <a:gd name="T13" fmla="*/ 0 h 564"/>
                <a:gd name="T14" fmla="*/ 862 w 862"/>
                <a:gd name="T15" fmla="*/ 564 h 56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62" h="564">
                  <a:moveTo>
                    <a:pt x="0" y="564"/>
                  </a:moveTo>
                  <a:lnTo>
                    <a:pt x="0" y="0"/>
                  </a:lnTo>
                  <a:lnTo>
                    <a:pt x="862" y="392"/>
                  </a:lnTo>
                  <a:lnTo>
                    <a:pt x="0" y="564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144" name="Freeform 28"/>
            <p:cNvSpPr>
              <a:spLocks noChangeArrowheads="1"/>
            </p:cNvSpPr>
            <p:nvPr/>
          </p:nvSpPr>
          <p:spPr bwMode="auto">
            <a:xfrm rot="16200000">
              <a:off x="7320643" y="5349512"/>
              <a:ext cx="1930723" cy="1095781"/>
            </a:xfrm>
            <a:custGeom>
              <a:avLst/>
              <a:gdLst>
                <a:gd name="T0" fmla="*/ 0 w 1223"/>
                <a:gd name="T1" fmla="*/ 302 h 694"/>
                <a:gd name="T2" fmla="*/ 1223 w 1223"/>
                <a:gd name="T3" fmla="*/ 0 h 694"/>
                <a:gd name="T4" fmla="*/ 862 w 1223"/>
                <a:gd name="T5" fmla="*/ 694 h 694"/>
                <a:gd name="T6" fmla="*/ 0 w 1223"/>
                <a:gd name="T7" fmla="*/ 302 h 69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23"/>
                <a:gd name="T13" fmla="*/ 0 h 694"/>
                <a:gd name="T14" fmla="*/ 1223 w 1223"/>
                <a:gd name="T15" fmla="*/ 694 h 69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23" h="694">
                  <a:moveTo>
                    <a:pt x="0" y="302"/>
                  </a:moveTo>
                  <a:lnTo>
                    <a:pt x="1223" y="0"/>
                  </a:lnTo>
                  <a:lnTo>
                    <a:pt x="862" y="694"/>
                  </a:lnTo>
                  <a:lnTo>
                    <a:pt x="0" y="302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145" name="Freeform 29"/>
            <p:cNvSpPr>
              <a:spLocks noChangeArrowheads="1"/>
            </p:cNvSpPr>
            <p:nvPr/>
          </p:nvSpPr>
          <p:spPr bwMode="auto">
            <a:xfrm rot="16200000">
              <a:off x="9927369" y="5289416"/>
              <a:ext cx="751450" cy="2395244"/>
            </a:xfrm>
            <a:custGeom>
              <a:avLst/>
              <a:gdLst>
                <a:gd name="T0" fmla="*/ 0 w 476"/>
                <a:gd name="T1" fmla="*/ 1517 h 1517"/>
                <a:gd name="T2" fmla="*/ 0 w 476"/>
                <a:gd name="T3" fmla="*/ 0 h 1517"/>
                <a:gd name="T4" fmla="*/ 476 w 476"/>
                <a:gd name="T5" fmla="*/ 1031 h 1517"/>
                <a:gd name="T6" fmla="*/ 0 w 476"/>
                <a:gd name="T7" fmla="*/ 1517 h 151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76"/>
                <a:gd name="T13" fmla="*/ 0 h 1517"/>
                <a:gd name="T14" fmla="*/ 476 w 476"/>
                <a:gd name="T15" fmla="*/ 1517 h 151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76" h="1517">
                  <a:moveTo>
                    <a:pt x="0" y="1517"/>
                  </a:moveTo>
                  <a:lnTo>
                    <a:pt x="0" y="0"/>
                  </a:lnTo>
                  <a:lnTo>
                    <a:pt x="476" y="1031"/>
                  </a:lnTo>
                  <a:lnTo>
                    <a:pt x="0" y="1517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146" name="Freeform 30"/>
            <p:cNvSpPr>
              <a:spLocks noChangeArrowheads="1"/>
            </p:cNvSpPr>
            <p:nvPr/>
          </p:nvSpPr>
          <p:spPr bwMode="auto">
            <a:xfrm rot="16200000">
              <a:off x="8708567" y="4837977"/>
              <a:ext cx="2421691" cy="1627882"/>
            </a:xfrm>
            <a:custGeom>
              <a:avLst/>
              <a:gdLst>
                <a:gd name="T0" fmla="*/ 0 w 1534"/>
                <a:gd name="T1" fmla="*/ 0 h 1031"/>
                <a:gd name="T2" fmla="*/ 1534 w 1534"/>
                <a:gd name="T3" fmla="*/ 264 h 1031"/>
                <a:gd name="T4" fmla="*/ 476 w 1534"/>
                <a:gd name="T5" fmla="*/ 1031 h 1031"/>
                <a:gd name="T6" fmla="*/ 0 w 1534"/>
                <a:gd name="T7" fmla="*/ 0 h 103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534"/>
                <a:gd name="T13" fmla="*/ 0 h 1031"/>
                <a:gd name="T14" fmla="*/ 1534 w 1534"/>
                <a:gd name="T15" fmla="*/ 1031 h 103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534" h="1031">
                  <a:moveTo>
                    <a:pt x="0" y="0"/>
                  </a:moveTo>
                  <a:lnTo>
                    <a:pt x="1534" y="264"/>
                  </a:lnTo>
                  <a:lnTo>
                    <a:pt x="476" y="10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147" name="Freeform 31"/>
            <p:cNvSpPr>
              <a:spLocks noChangeArrowheads="1"/>
            </p:cNvSpPr>
            <p:nvPr/>
          </p:nvSpPr>
          <p:spPr bwMode="auto">
            <a:xfrm rot="16200000">
              <a:off x="11113939" y="5730728"/>
              <a:ext cx="751450" cy="1512620"/>
            </a:xfrm>
            <a:custGeom>
              <a:avLst/>
              <a:gdLst>
                <a:gd name="T0" fmla="*/ 476 w 476"/>
                <a:gd name="T1" fmla="*/ 0 h 958"/>
                <a:gd name="T2" fmla="*/ 411 w 476"/>
                <a:gd name="T3" fmla="*/ 958 h 958"/>
                <a:gd name="T4" fmla="*/ 0 w 476"/>
                <a:gd name="T5" fmla="*/ 486 h 958"/>
                <a:gd name="T6" fmla="*/ 476 w 476"/>
                <a:gd name="T7" fmla="*/ 0 h 95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76"/>
                <a:gd name="T13" fmla="*/ 0 h 958"/>
                <a:gd name="T14" fmla="*/ 476 w 476"/>
                <a:gd name="T15" fmla="*/ 958 h 95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76" h="958">
                  <a:moveTo>
                    <a:pt x="476" y="0"/>
                  </a:moveTo>
                  <a:lnTo>
                    <a:pt x="411" y="958"/>
                  </a:lnTo>
                  <a:lnTo>
                    <a:pt x="0" y="486"/>
                  </a:lnTo>
                  <a:lnTo>
                    <a:pt x="476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148" name="Freeform 32"/>
            <p:cNvSpPr>
              <a:spLocks noChangeArrowheads="1"/>
            </p:cNvSpPr>
            <p:nvPr/>
          </p:nvSpPr>
          <p:spPr bwMode="auto">
            <a:xfrm rot="16200000">
              <a:off x="10943442" y="4911394"/>
              <a:ext cx="1092445" cy="1512620"/>
            </a:xfrm>
            <a:custGeom>
              <a:avLst/>
              <a:gdLst>
                <a:gd name="T0" fmla="*/ 65 w 692"/>
                <a:gd name="T1" fmla="*/ 0 h 958"/>
                <a:gd name="T2" fmla="*/ 692 w 692"/>
                <a:gd name="T3" fmla="*/ 958 h 958"/>
                <a:gd name="T4" fmla="*/ 0 w 692"/>
                <a:gd name="T5" fmla="*/ 958 h 958"/>
                <a:gd name="T6" fmla="*/ 65 w 692"/>
                <a:gd name="T7" fmla="*/ 0 h 95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92"/>
                <a:gd name="T13" fmla="*/ 0 h 958"/>
                <a:gd name="T14" fmla="*/ 692 w 692"/>
                <a:gd name="T15" fmla="*/ 958 h 95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92" h="958">
                  <a:moveTo>
                    <a:pt x="65" y="0"/>
                  </a:moveTo>
                  <a:lnTo>
                    <a:pt x="692" y="958"/>
                  </a:lnTo>
                  <a:lnTo>
                    <a:pt x="0" y="958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149" name="Freeform 33"/>
            <p:cNvSpPr>
              <a:spLocks noChangeArrowheads="1"/>
            </p:cNvSpPr>
            <p:nvPr/>
          </p:nvSpPr>
          <p:spPr bwMode="auto">
            <a:xfrm rot="16200000">
              <a:off x="10495098" y="4360436"/>
              <a:ext cx="1989133" cy="1512620"/>
            </a:xfrm>
            <a:custGeom>
              <a:avLst/>
              <a:gdLst>
                <a:gd name="T0" fmla="*/ 0 w 1260"/>
                <a:gd name="T1" fmla="*/ 0 h 958"/>
                <a:gd name="T2" fmla="*/ 1260 w 1260"/>
                <a:gd name="T3" fmla="*/ 958 h 958"/>
                <a:gd name="T4" fmla="*/ 627 w 1260"/>
                <a:gd name="T5" fmla="*/ 958 h 958"/>
                <a:gd name="T6" fmla="*/ 0 w 1260"/>
                <a:gd name="T7" fmla="*/ 0 h 95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60"/>
                <a:gd name="T13" fmla="*/ 0 h 958"/>
                <a:gd name="T14" fmla="*/ 1260 w 1260"/>
                <a:gd name="T15" fmla="*/ 958 h 95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60" h="958">
                  <a:moveTo>
                    <a:pt x="0" y="0"/>
                  </a:moveTo>
                  <a:lnTo>
                    <a:pt x="1260" y="958"/>
                  </a:lnTo>
                  <a:lnTo>
                    <a:pt x="627" y="95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150" name="Freeform 34"/>
            <p:cNvSpPr>
              <a:spLocks noChangeArrowheads="1"/>
            </p:cNvSpPr>
            <p:nvPr/>
          </p:nvSpPr>
          <p:spPr bwMode="auto">
            <a:xfrm rot="16200000">
              <a:off x="10431951" y="4297288"/>
              <a:ext cx="2115427" cy="1512620"/>
            </a:xfrm>
            <a:custGeom>
              <a:avLst/>
              <a:gdLst>
                <a:gd name="T0" fmla="*/ 1260 w 1340"/>
                <a:gd name="T1" fmla="*/ 958 h 958"/>
                <a:gd name="T2" fmla="*/ 1340 w 1340"/>
                <a:gd name="T3" fmla="*/ 113 h 958"/>
                <a:gd name="T4" fmla="*/ 0 w 1340"/>
                <a:gd name="T5" fmla="*/ 0 h 958"/>
                <a:gd name="T6" fmla="*/ 1260 w 1340"/>
                <a:gd name="T7" fmla="*/ 958 h 95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340"/>
                <a:gd name="T13" fmla="*/ 0 h 958"/>
                <a:gd name="T14" fmla="*/ 1340 w 1340"/>
                <a:gd name="T15" fmla="*/ 958 h 95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340" h="958">
                  <a:moveTo>
                    <a:pt x="1260" y="958"/>
                  </a:moveTo>
                  <a:lnTo>
                    <a:pt x="1340" y="113"/>
                  </a:lnTo>
                  <a:lnTo>
                    <a:pt x="0" y="0"/>
                  </a:lnTo>
                  <a:lnTo>
                    <a:pt x="1260" y="958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151" name="Freeform 35"/>
            <p:cNvSpPr>
              <a:spLocks noChangeArrowheads="1"/>
            </p:cNvSpPr>
            <p:nvPr/>
          </p:nvSpPr>
          <p:spPr bwMode="auto">
            <a:xfrm rot="16200000">
              <a:off x="9159328" y="4358867"/>
              <a:ext cx="2115427" cy="1389463"/>
            </a:xfrm>
            <a:custGeom>
              <a:avLst/>
              <a:gdLst>
                <a:gd name="T0" fmla="*/ 1058 w 1340"/>
                <a:gd name="T1" fmla="*/ 0 h 880"/>
                <a:gd name="T2" fmla="*/ 0 w 1340"/>
                <a:gd name="T3" fmla="*/ 767 h 880"/>
                <a:gd name="T4" fmla="*/ 1340 w 1340"/>
                <a:gd name="T5" fmla="*/ 880 h 880"/>
                <a:gd name="T6" fmla="*/ 1058 w 1340"/>
                <a:gd name="T7" fmla="*/ 0 h 88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340"/>
                <a:gd name="T13" fmla="*/ 0 h 880"/>
                <a:gd name="T14" fmla="*/ 1340 w 1340"/>
                <a:gd name="T15" fmla="*/ 880 h 88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340" h="880">
                  <a:moveTo>
                    <a:pt x="1058" y="0"/>
                  </a:moveTo>
                  <a:lnTo>
                    <a:pt x="0" y="767"/>
                  </a:lnTo>
                  <a:lnTo>
                    <a:pt x="1340" y="880"/>
                  </a:lnTo>
                  <a:lnTo>
                    <a:pt x="1058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152" name="Freeform 36"/>
            <p:cNvSpPr>
              <a:spLocks noChangeArrowheads="1"/>
            </p:cNvSpPr>
            <p:nvPr/>
          </p:nvSpPr>
          <p:spPr bwMode="auto">
            <a:xfrm rot="16200000">
              <a:off x="9561127" y="2777796"/>
              <a:ext cx="1624459" cy="1702092"/>
            </a:xfrm>
            <a:custGeom>
              <a:avLst/>
              <a:gdLst>
                <a:gd name="T0" fmla="*/ 0 w 1029"/>
                <a:gd name="T1" fmla="*/ 0 h 1078"/>
                <a:gd name="T2" fmla="*/ 1029 w 1029"/>
                <a:gd name="T3" fmla="*/ 1078 h 1078"/>
                <a:gd name="T4" fmla="*/ 282 w 1029"/>
                <a:gd name="T5" fmla="*/ 880 h 1078"/>
                <a:gd name="T6" fmla="*/ 0 w 1029"/>
                <a:gd name="T7" fmla="*/ 0 h 107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29"/>
                <a:gd name="T13" fmla="*/ 0 h 1078"/>
                <a:gd name="T14" fmla="*/ 1029 w 1029"/>
                <a:gd name="T15" fmla="*/ 1078 h 107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29" h="1078">
                  <a:moveTo>
                    <a:pt x="0" y="0"/>
                  </a:moveTo>
                  <a:lnTo>
                    <a:pt x="1029" y="1078"/>
                  </a:lnTo>
                  <a:lnTo>
                    <a:pt x="282" y="8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153" name="Freeform 37"/>
            <p:cNvSpPr>
              <a:spLocks noChangeArrowheads="1"/>
            </p:cNvSpPr>
            <p:nvPr/>
          </p:nvSpPr>
          <p:spPr bwMode="auto">
            <a:xfrm rot="16200000">
              <a:off x="9125341" y="2342010"/>
              <a:ext cx="1624459" cy="2573665"/>
            </a:xfrm>
            <a:custGeom>
              <a:avLst/>
              <a:gdLst>
                <a:gd name="T0" fmla="*/ 0 w 1029"/>
                <a:gd name="T1" fmla="*/ 552 h 1630"/>
                <a:gd name="T2" fmla="*/ 598 w 1029"/>
                <a:gd name="T3" fmla="*/ 0 h 1630"/>
                <a:gd name="T4" fmla="*/ 1029 w 1029"/>
                <a:gd name="T5" fmla="*/ 1630 h 1630"/>
                <a:gd name="T6" fmla="*/ 0 w 1029"/>
                <a:gd name="T7" fmla="*/ 552 h 163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29"/>
                <a:gd name="T13" fmla="*/ 0 h 1630"/>
                <a:gd name="T14" fmla="*/ 1029 w 1029"/>
                <a:gd name="T15" fmla="*/ 1630 h 163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29" h="1630">
                  <a:moveTo>
                    <a:pt x="0" y="552"/>
                  </a:moveTo>
                  <a:lnTo>
                    <a:pt x="598" y="0"/>
                  </a:lnTo>
                  <a:lnTo>
                    <a:pt x="1029" y="1630"/>
                  </a:lnTo>
                  <a:lnTo>
                    <a:pt x="0" y="552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154" name="Freeform 38"/>
            <p:cNvSpPr>
              <a:spLocks noChangeArrowheads="1"/>
            </p:cNvSpPr>
            <p:nvPr/>
          </p:nvSpPr>
          <p:spPr bwMode="auto">
            <a:xfrm rot="16200000">
              <a:off x="9451338" y="1746912"/>
              <a:ext cx="972464" cy="2573665"/>
            </a:xfrm>
            <a:custGeom>
              <a:avLst/>
              <a:gdLst>
                <a:gd name="T0" fmla="*/ 0 w 616"/>
                <a:gd name="T1" fmla="*/ 0 h 1630"/>
                <a:gd name="T2" fmla="*/ 616 w 616"/>
                <a:gd name="T3" fmla="*/ 398 h 1630"/>
                <a:gd name="T4" fmla="*/ 431 w 616"/>
                <a:gd name="T5" fmla="*/ 1630 h 1630"/>
                <a:gd name="T6" fmla="*/ 0 w 616"/>
                <a:gd name="T7" fmla="*/ 0 h 163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16"/>
                <a:gd name="T13" fmla="*/ 0 h 1630"/>
                <a:gd name="T14" fmla="*/ 616 w 616"/>
                <a:gd name="T15" fmla="*/ 1630 h 163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16" h="1630">
                  <a:moveTo>
                    <a:pt x="0" y="0"/>
                  </a:moveTo>
                  <a:lnTo>
                    <a:pt x="616" y="398"/>
                  </a:lnTo>
                  <a:lnTo>
                    <a:pt x="431" y="16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155" name="Freeform 39"/>
            <p:cNvSpPr>
              <a:spLocks noChangeArrowheads="1"/>
            </p:cNvSpPr>
            <p:nvPr/>
          </p:nvSpPr>
          <p:spPr bwMode="auto">
            <a:xfrm rot="16200000">
              <a:off x="10739806" y="2489718"/>
              <a:ext cx="1678134" cy="1334200"/>
            </a:xfrm>
            <a:custGeom>
              <a:avLst/>
              <a:gdLst>
                <a:gd name="T0" fmla="*/ 0 w 1063"/>
                <a:gd name="T1" fmla="*/ 0 h 845"/>
                <a:gd name="T2" fmla="*/ 1063 w 1063"/>
                <a:gd name="T3" fmla="*/ 845 h 845"/>
                <a:gd name="T4" fmla="*/ 747 w 1063"/>
                <a:gd name="T5" fmla="*/ 198 h 845"/>
                <a:gd name="T6" fmla="*/ 0 w 1063"/>
                <a:gd name="T7" fmla="*/ 0 h 84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63"/>
                <a:gd name="T13" fmla="*/ 0 h 845"/>
                <a:gd name="T14" fmla="*/ 1063 w 1063"/>
                <a:gd name="T15" fmla="*/ 845 h 84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63" h="845">
                  <a:moveTo>
                    <a:pt x="0" y="0"/>
                  </a:moveTo>
                  <a:lnTo>
                    <a:pt x="1063" y="845"/>
                  </a:lnTo>
                  <a:lnTo>
                    <a:pt x="747" y="19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156" name="Freeform 40"/>
            <p:cNvSpPr>
              <a:spLocks noChangeArrowheads="1"/>
            </p:cNvSpPr>
            <p:nvPr/>
          </p:nvSpPr>
          <p:spPr bwMode="auto">
            <a:xfrm rot="16200000">
              <a:off x="10676659" y="2552865"/>
              <a:ext cx="1804428" cy="1334200"/>
            </a:xfrm>
            <a:custGeom>
              <a:avLst/>
              <a:gdLst>
                <a:gd name="T0" fmla="*/ 0 w 1143"/>
                <a:gd name="T1" fmla="*/ 845 h 845"/>
                <a:gd name="T2" fmla="*/ 1143 w 1143"/>
                <a:gd name="T3" fmla="*/ 845 h 845"/>
                <a:gd name="T4" fmla="*/ 80 w 1143"/>
                <a:gd name="T5" fmla="*/ 0 h 845"/>
                <a:gd name="T6" fmla="*/ 0 w 1143"/>
                <a:gd name="T7" fmla="*/ 845 h 84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43"/>
                <a:gd name="T13" fmla="*/ 0 h 845"/>
                <a:gd name="T14" fmla="*/ 1143 w 1143"/>
                <a:gd name="T15" fmla="*/ 845 h 84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43" h="845">
                  <a:moveTo>
                    <a:pt x="0" y="845"/>
                  </a:moveTo>
                  <a:lnTo>
                    <a:pt x="1143" y="845"/>
                  </a:lnTo>
                  <a:lnTo>
                    <a:pt x="80" y="0"/>
                  </a:lnTo>
                  <a:lnTo>
                    <a:pt x="0" y="845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157" name="Freeform 43"/>
            <p:cNvSpPr>
              <a:spLocks noChangeArrowheads="1"/>
            </p:cNvSpPr>
            <p:nvPr/>
          </p:nvSpPr>
          <p:spPr bwMode="auto">
            <a:xfrm rot="16200000">
              <a:off x="8182621" y="4492335"/>
              <a:ext cx="446766" cy="530522"/>
            </a:xfrm>
            <a:custGeom>
              <a:avLst/>
              <a:gdLst>
                <a:gd name="T0" fmla="*/ 136 w 283"/>
                <a:gd name="T1" fmla="*/ 0 h 336"/>
                <a:gd name="T2" fmla="*/ 0 w 283"/>
                <a:gd name="T3" fmla="*/ 336 h 336"/>
                <a:gd name="T4" fmla="*/ 283 w 283"/>
                <a:gd name="T5" fmla="*/ 190 h 336"/>
                <a:gd name="T6" fmla="*/ 136 w 283"/>
                <a:gd name="T7" fmla="*/ 0 h 33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83"/>
                <a:gd name="T13" fmla="*/ 0 h 336"/>
                <a:gd name="T14" fmla="*/ 283 w 283"/>
                <a:gd name="T15" fmla="*/ 336 h 3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83" h="336">
                  <a:moveTo>
                    <a:pt x="136" y="0"/>
                  </a:moveTo>
                  <a:lnTo>
                    <a:pt x="0" y="336"/>
                  </a:lnTo>
                  <a:lnTo>
                    <a:pt x="283" y="190"/>
                  </a:lnTo>
                  <a:lnTo>
                    <a:pt x="136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158" name="Freeform 44"/>
            <p:cNvSpPr>
              <a:spLocks noChangeArrowheads="1"/>
            </p:cNvSpPr>
            <p:nvPr/>
          </p:nvSpPr>
          <p:spPr bwMode="auto">
            <a:xfrm rot="16200000">
              <a:off x="8385514" y="4589440"/>
              <a:ext cx="446766" cy="336313"/>
            </a:xfrm>
            <a:custGeom>
              <a:avLst/>
              <a:gdLst>
                <a:gd name="T0" fmla="*/ 0 w 283"/>
                <a:gd name="T1" fmla="*/ 146 h 213"/>
                <a:gd name="T2" fmla="*/ 278 w 283"/>
                <a:gd name="T3" fmla="*/ 213 h 213"/>
                <a:gd name="T4" fmla="*/ 283 w 283"/>
                <a:gd name="T5" fmla="*/ 0 h 213"/>
                <a:gd name="T6" fmla="*/ 0 w 283"/>
                <a:gd name="T7" fmla="*/ 146 h 21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83"/>
                <a:gd name="T13" fmla="*/ 0 h 213"/>
                <a:gd name="T14" fmla="*/ 283 w 283"/>
                <a:gd name="T15" fmla="*/ 213 h 21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83" h="213">
                  <a:moveTo>
                    <a:pt x="0" y="146"/>
                  </a:moveTo>
                  <a:lnTo>
                    <a:pt x="278" y="213"/>
                  </a:lnTo>
                  <a:lnTo>
                    <a:pt x="283" y="0"/>
                  </a:lnTo>
                  <a:lnTo>
                    <a:pt x="0" y="146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159" name="Freeform 45"/>
            <p:cNvSpPr>
              <a:spLocks noChangeArrowheads="1"/>
            </p:cNvSpPr>
            <p:nvPr/>
          </p:nvSpPr>
          <p:spPr bwMode="auto">
            <a:xfrm rot="16200000">
              <a:off x="11548927" y="6165716"/>
              <a:ext cx="648837" cy="745258"/>
            </a:xfrm>
            <a:custGeom>
              <a:avLst/>
              <a:gdLst>
                <a:gd name="T0" fmla="*/ 411 w 411"/>
                <a:gd name="T1" fmla="*/ 472 h 472"/>
                <a:gd name="T2" fmla="*/ 0 w 411"/>
                <a:gd name="T3" fmla="*/ 472 h 472"/>
                <a:gd name="T4" fmla="*/ 0 w 411"/>
                <a:gd name="T5" fmla="*/ 0 h 472"/>
                <a:gd name="T6" fmla="*/ 411 w 411"/>
                <a:gd name="T7" fmla="*/ 472 h 47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11"/>
                <a:gd name="T13" fmla="*/ 0 h 472"/>
                <a:gd name="T14" fmla="*/ 411 w 411"/>
                <a:gd name="T15" fmla="*/ 472 h 47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11" h="472">
                  <a:moveTo>
                    <a:pt x="411" y="472"/>
                  </a:moveTo>
                  <a:lnTo>
                    <a:pt x="0" y="472"/>
                  </a:lnTo>
                  <a:lnTo>
                    <a:pt x="0" y="0"/>
                  </a:lnTo>
                  <a:lnTo>
                    <a:pt x="411" y="472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160" name="Freeform 46"/>
            <p:cNvSpPr>
              <a:spLocks noChangeArrowheads="1"/>
            </p:cNvSpPr>
            <p:nvPr/>
          </p:nvSpPr>
          <p:spPr bwMode="auto">
            <a:xfrm rot="16200000">
              <a:off x="7904889" y="5245343"/>
              <a:ext cx="2421691" cy="813151"/>
            </a:xfrm>
            <a:custGeom>
              <a:avLst/>
              <a:gdLst>
                <a:gd name="T0" fmla="*/ 1534 w 1534"/>
                <a:gd name="T1" fmla="*/ 515 h 515"/>
                <a:gd name="T2" fmla="*/ 1071 w 1534"/>
                <a:gd name="T3" fmla="*/ 0 h 515"/>
                <a:gd name="T4" fmla="*/ 0 w 1534"/>
                <a:gd name="T5" fmla="*/ 251 h 515"/>
                <a:gd name="T6" fmla="*/ 1534 w 1534"/>
                <a:gd name="T7" fmla="*/ 515 h 51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534"/>
                <a:gd name="T13" fmla="*/ 0 h 515"/>
                <a:gd name="T14" fmla="*/ 1534 w 1534"/>
                <a:gd name="T15" fmla="*/ 515 h 51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534" h="515">
                  <a:moveTo>
                    <a:pt x="1534" y="515"/>
                  </a:moveTo>
                  <a:lnTo>
                    <a:pt x="1071" y="0"/>
                  </a:lnTo>
                  <a:lnTo>
                    <a:pt x="0" y="251"/>
                  </a:lnTo>
                  <a:lnTo>
                    <a:pt x="1534" y="515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161" name="Freeform 47"/>
            <p:cNvSpPr>
              <a:spLocks noChangeArrowheads="1"/>
            </p:cNvSpPr>
            <p:nvPr/>
          </p:nvSpPr>
          <p:spPr bwMode="auto">
            <a:xfrm rot="16200000">
              <a:off x="7456431" y="5213723"/>
              <a:ext cx="1930723" cy="1367358"/>
            </a:xfrm>
            <a:custGeom>
              <a:avLst/>
              <a:gdLst>
                <a:gd name="T0" fmla="*/ 1071 w 1223"/>
                <a:gd name="T1" fmla="*/ 615 h 866"/>
                <a:gd name="T2" fmla="*/ 1223 w 1223"/>
                <a:gd name="T3" fmla="*/ 0 h 866"/>
                <a:gd name="T4" fmla="*/ 0 w 1223"/>
                <a:gd name="T5" fmla="*/ 866 h 866"/>
                <a:gd name="T6" fmla="*/ 1071 w 1223"/>
                <a:gd name="T7" fmla="*/ 615 h 86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23"/>
                <a:gd name="T13" fmla="*/ 0 h 866"/>
                <a:gd name="T14" fmla="*/ 1223 w 1223"/>
                <a:gd name="T15" fmla="*/ 866 h 86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23" h="866">
                  <a:moveTo>
                    <a:pt x="1071" y="615"/>
                  </a:moveTo>
                  <a:lnTo>
                    <a:pt x="1223" y="0"/>
                  </a:lnTo>
                  <a:lnTo>
                    <a:pt x="0" y="866"/>
                  </a:lnTo>
                  <a:lnTo>
                    <a:pt x="1071" y="615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162" name="Freeform 48"/>
            <p:cNvSpPr>
              <a:spLocks noChangeArrowheads="1"/>
            </p:cNvSpPr>
            <p:nvPr/>
          </p:nvSpPr>
          <p:spPr bwMode="auto">
            <a:xfrm rot="16200000">
              <a:off x="6721500" y="5346354"/>
              <a:ext cx="1930723" cy="1102097"/>
            </a:xfrm>
            <a:custGeom>
              <a:avLst/>
              <a:gdLst>
                <a:gd name="T0" fmla="*/ 0 w 1223"/>
                <a:gd name="T1" fmla="*/ 698 h 698"/>
                <a:gd name="T2" fmla="*/ 0 w 1223"/>
                <a:gd name="T3" fmla="*/ 0 h 698"/>
                <a:gd name="T4" fmla="*/ 1223 w 1223"/>
                <a:gd name="T5" fmla="*/ 396 h 698"/>
                <a:gd name="T6" fmla="*/ 0 w 1223"/>
                <a:gd name="T7" fmla="*/ 698 h 69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23"/>
                <a:gd name="T13" fmla="*/ 0 h 698"/>
                <a:gd name="T14" fmla="*/ 1223 w 1223"/>
                <a:gd name="T15" fmla="*/ 698 h 69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23" h="698">
                  <a:moveTo>
                    <a:pt x="0" y="698"/>
                  </a:moveTo>
                  <a:lnTo>
                    <a:pt x="0" y="0"/>
                  </a:lnTo>
                  <a:lnTo>
                    <a:pt x="1223" y="396"/>
                  </a:lnTo>
                  <a:lnTo>
                    <a:pt x="0" y="698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163" name="Freeform 71"/>
            <p:cNvSpPr>
              <a:spLocks noChangeArrowheads="1"/>
            </p:cNvSpPr>
            <p:nvPr/>
          </p:nvSpPr>
          <p:spPr bwMode="auto">
            <a:xfrm rot="16200000">
              <a:off x="8597081" y="2578212"/>
              <a:ext cx="325207" cy="255788"/>
            </a:xfrm>
            <a:custGeom>
              <a:avLst/>
              <a:gdLst>
                <a:gd name="T0" fmla="*/ 99 w 206"/>
                <a:gd name="T1" fmla="*/ 0 h 162"/>
                <a:gd name="T2" fmla="*/ 0 w 206"/>
                <a:gd name="T3" fmla="*/ 162 h 162"/>
                <a:gd name="T4" fmla="*/ 206 w 206"/>
                <a:gd name="T5" fmla="*/ 117 h 162"/>
                <a:gd name="T6" fmla="*/ 99 w 206"/>
                <a:gd name="T7" fmla="*/ 0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06"/>
                <a:gd name="T13" fmla="*/ 0 h 162"/>
                <a:gd name="T14" fmla="*/ 206 w 206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06" h="162">
                  <a:moveTo>
                    <a:pt x="99" y="0"/>
                  </a:moveTo>
                  <a:lnTo>
                    <a:pt x="0" y="162"/>
                  </a:lnTo>
                  <a:lnTo>
                    <a:pt x="206" y="117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164" name="Freeform 72"/>
            <p:cNvSpPr>
              <a:spLocks noChangeArrowheads="1"/>
            </p:cNvSpPr>
            <p:nvPr/>
          </p:nvSpPr>
          <p:spPr bwMode="auto">
            <a:xfrm rot="16200000">
              <a:off x="8747869" y="2612159"/>
              <a:ext cx="325207" cy="187893"/>
            </a:xfrm>
            <a:custGeom>
              <a:avLst/>
              <a:gdLst>
                <a:gd name="T0" fmla="*/ 0 w 206"/>
                <a:gd name="T1" fmla="*/ 45 h 119"/>
                <a:gd name="T2" fmla="*/ 167 w 206"/>
                <a:gd name="T3" fmla="*/ 119 h 119"/>
                <a:gd name="T4" fmla="*/ 206 w 206"/>
                <a:gd name="T5" fmla="*/ 0 h 119"/>
                <a:gd name="T6" fmla="*/ 0 w 206"/>
                <a:gd name="T7" fmla="*/ 45 h 11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06"/>
                <a:gd name="T13" fmla="*/ 0 h 119"/>
                <a:gd name="T14" fmla="*/ 206 w 206"/>
                <a:gd name="T15" fmla="*/ 119 h 11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06" h="119">
                  <a:moveTo>
                    <a:pt x="0" y="45"/>
                  </a:moveTo>
                  <a:lnTo>
                    <a:pt x="167" y="119"/>
                  </a:lnTo>
                  <a:lnTo>
                    <a:pt x="206" y="0"/>
                  </a:lnTo>
                  <a:lnTo>
                    <a:pt x="0" y="45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165" name="Oval 95"/>
            <p:cNvSpPr>
              <a:spLocks noChangeArrowheads="1"/>
            </p:cNvSpPr>
            <p:nvPr/>
          </p:nvSpPr>
          <p:spPr bwMode="auto">
            <a:xfrm rot="16200000">
              <a:off x="11249670" y="2980789"/>
              <a:ext cx="58412" cy="77367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166" name="Oval 96"/>
            <p:cNvSpPr>
              <a:spLocks noChangeArrowheads="1"/>
            </p:cNvSpPr>
            <p:nvPr/>
          </p:nvSpPr>
          <p:spPr bwMode="auto">
            <a:xfrm rot="16200000">
              <a:off x="10948883" y="4096125"/>
              <a:ext cx="56832" cy="77367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167" name="Oval 97"/>
            <p:cNvSpPr>
              <a:spLocks noChangeArrowheads="1"/>
            </p:cNvSpPr>
            <p:nvPr/>
          </p:nvSpPr>
          <p:spPr bwMode="auto">
            <a:xfrm rot="16200000">
              <a:off x="9622578" y="4530260"/>
              <a:ext cx="58412" cy="78947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168" name="Oval 98"/>
            <p:cNvSpPr>
              <a:spLocks noChangeArrowheads="1"/>
            </p:cNvSpPr>
            <p:nvPr/>
          </p:nvSpPr>
          <p:spPr bwMode="auto">
            <a:xfrm rot="16200000">
              <a:off x="10776779" y="6108937"/>
              <a:ext cx="58412" cy="78947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169" name="Oval 99"/>
            <p:cNvSpPr>
              <a:spLocks noChangeArrowheads="1"/>
            </p:cNvSpPr>
            <p:nvPr/>
          </p:nvSpPr>
          <p:spPr bwMode="auto">
            <a:xfrm rot="16200000">
              <a:off x="8706006" y="6103412"/>
              <a:ext cx="58412" cy="77367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170" name="Oval 100"/>
            <p:cNvSpPr>
              <a:spLocks noChangeArrowheads="1"/>
            </p:cNvSpPr>
            <p:nvPr/>
          </p:nvSpPr>
          <p:spPr bwMode="auto">
            <a:xfrm rot="16200000">
              <a:off x="9091266" y="6632270"/>
              <a:ext cx="58412" cy="77367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171" name="Oval 101"/>
            <p:cNvSpPr>
              <a:spLocks noChangeArrowheads="1"/>
            </p:cNvSpPr>
            <p:nvPr/>
          </p:nvSpPr>
          <p:spPr bwMode="auto">
            <a:xfrm rot="16200000">
              <a:off x="8833899" y="5219353"/>
              <a:ext cx="58412" cy="77367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172" name="Oval 102"/>
            <p:cNvSpPr>
              <a:spLocks noChangeArrowheads="1"/>
            </p:cNvSpPr>
            <p:nvPr/>
          </p:nvSpPr>
          <p:spPr bwMode="auto">
            <a:xfrm rot="16200000">
              <a:off x="8798374" y="3628836"/>
              <a:ext cx="58412" cy="78947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173" name="Oval 103"/>
            <p:cNvSpPr>
              <a:spLocks noChangeArrowheads="1"/>
            </p:cNvSpPr>
            <p:nvPr/>
          </p:nvSpPr>
          <p:spPr bwMode="auto">
            <a:xfrm rot="16200000">
              <a:off x="9405474" y="2690312"/>
              <a:ext cx="58412" cy="77367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0" y="0"/>
            <a:ext cx="4572000" cy="4757738"/>
            <a:chOff x="0" y="0"/>
            <a:chExt cx="4572000" cy="4757738"/>
          </a:xfrm>
        </p:grpSpPr>
        <p:sp>
          <p:nvSpPr>
            <p:cNvPr id="5175" name="Freeform 51"/>
            <p:cNvSpPr>
              <a:spLocks noChangeArrowheads="1"/>
            </p:cNvSpPr>
            <p:nvPr/>
          </p:nvSpPr>
          <p:spPr bwMode="auto">
            <a:xfrm rot="5400000" flipH="1">
              <a:off x="2329680" y="2604356"/>
              <a:ext cx="1259308" cy="2062878"/>
            </a:xfrm>
            <a:custGeom>
              <a:avLst/>
              <a:gdLst>
                <a:gd name="T0" fmla="*/ 0 w 793"/>
                <a:gd name="T1" fmla="*/ 0 h 1299"/>
                <a:gd name="T2" fmla="*/ 120 w 793"/>
                <a:gd name="T3" fmla="*/ 1299 h 1299"/>
                <a:gd name="T4" fmla="*/ 793 w 793"/>
                <a:gd name="T5" fmla="*/ 1170 h 1299"/>
                <a:gd name="T6" fmla="*/ 0 w 793"/>
                <a:gd name="T7" fmla="*/ 0 h 129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93"/>
                <a:gd name="T13" fmla="*/ 0 h 1299"/>
                <a:gd name="T14" fmla="*/ 793 w 793"/>
                <a:gd name="T15" fmla="*/ 1299 h 129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93" h="1299">
                  <a:moveTo>
                    <a:pt x="0" y="0"/>
                  </a:moveTo>
                  <a:lnTo>
                    <a:pt x="120" y="1299"/>
                  </a:lnTo>
                  <a:lnTo>
                    <a:pt x="793" y="11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176" name="Freeform 52"/>
            <p:cNvSpPr>
              <a:spLocks noChangeArrowheads="1"/>
            </p:cNvSpPr>
            <p:nvPr/>
          </p:nvSpPr>
          <p:spPr bwMode="auto">
            <a:xfrm rot="5400000" flipH="1">
              <a:off x="532005" y="2474137"/>
              <a:ext cx="1068744" cy="2132752"/>
            </a:xfrm>
            <a:custGeom>
              <a:avLst/>
              <a:gdLst>
                <a:gd name="T0" fmla="*/ 457 w 673"/>
                <a:gd name="T1" fmla="*/ 1343 h 1343"/>
                <a:gd name="T2" fmla="*/ 0 w 673"/>
                <a:gd name="T3" fmla="*/ 129 h 1343"/>
                <a:gd name="T4" fmla="*/ 673 w 673"/>
                <a:gd name="T5" fmla="*/ 0 h 1343"/>
                <a:gd name="T6" fmla="*/ 457 w 673"/>
                <a:gd name="T7" fmla="*/ 1343 h 134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73"/>
                <a:gd name="T13" fmla="*/ 0 h 1343"/>
                <a:gd name="T14" fmla="*/ 673 w 673"/>
                <a:gd name="T15" fmla="*/ 1343 h 134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73" h="1343">
                  <a:moveTo>
                    <a:pt x="457" y="1343"/>
                  </a:moveTo>
                  <a:lnTo>
                    <a:pt x="0" y="129"/>
                  </a:lnTo>
                  <a:lnTo>
                    <a:pt x="673" y="0"/>
                  </a:lnTo>
                  <a:lnTo>
                    <a:pt x="457" y="1343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177" name="Freeform 53"/>
            <p:cNvSpPr>
              <a:spLocks noChangeArrowheads="1"/>
            </p:cNvSpPr>
            <p:nvPr/>
          </p:nvSpPr>
          <p:spPr bwMode="auto">
            <a:xfrm rot="5400000" flipH="1">
              <a:off x="346997" y="3002158"/>
              <a:ext cx="1233900" cy="1927894"/>
            </a:xfrm>
            <a:custGeom>
              <a:avLst/>
              <a:gdLst>
                <a:gd name="T0" fmla="*/ 0 w 777"/>
                <a:gd name="T1" fmla="*/ 598 h 1214"/>
                <a:gd name="T2" fmla="*/ 320 w 777"/>
                <a:gd name="T3" fmla="*/ 0 h 1214"/>
                <a:gd name="T4" fmla="*/ 777 w 777"/>
                <a:gd name="T5" fmla="*/ 1214 h 1214"/>
                <a:gd name="T6" fmla="*/ 0 w 777"/>
                <a:gd name="T7" fmla="*/ 598 h 121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77"/>
                <a:gd name="T13" fmla="*/ 0 h 1214"/>
                <a:gd name="T14" fmla="*/ 777 w 777"/>
                <a:gd name="T15" fmla="*/ 1214 h 121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77" h="1214">
                  <a:moveTo>
                    <a:pt x="0" y="598"/>
                  </a:moveTo>
                  <a:lnTo>
                    <a:pt x="320" y="0"/>
                  </a:lnTo>
                  <a:lnTo>
                    <a:pt x="777" y="1214"/>
                  </a:lnTo>
                  <a:lnTo>
                    <a:pt x="0" y="598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178" name="Freeform 54"/>
            <p:cNvSpPr>
              <a:spLocks noChangeArrowheads="1"/>
            </p:cNvSpPr>
            <p:nvPr/>
          </p:nvSpPr>
          <p:spPr bwMode="auto">
            <a:xfrm rot="5400000" flipH="1">
              <a:off x="-127830" y="3476985"/>
              <a:ext cx="1233900" cy="978240"/>
            </a:xfrm>
            <a:custGeom>
              <a:avLst/>
              <a:gdLst>
                <a:gd name="T0" fmla="*/ 0 w 777"/>
                <a:gd name="T1" fmla="*/ 0 h 616"/>
                <a:gd name="T2" fmla="*/ 9 w 777"/>
                <a:gd name="T3" fmla="*/ 362 h 616"/>
                <a:gd name="T4" fmla="*/ 777 w 777"/>
                <a:gd name="T5" fmla="*/ 616 h 616"/>
                <a:gd name="T6" fmla="*/ 0 w 777"/>
                <a:gd name="T7" fmla="*/ 0 h 61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77"/>
                <a:gd name="T13" fmla="*/ 0 h 616"/>
                <a:gd name="T14" fmla="*/ 777 w 777"/>
                <a:gd name="T15" fmla="*/ 616 h 61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77" h="616">
                  <a:moveTo>
                    <a:pt x="0" y="0"/>
                  </a:moveTo>
                  <a:lnTo>
                    <a:pt x="9" y="362"/>
                  </a:lnTo>
                  <a:lnTo>
                    <a:pt x="777" y="6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179" name="Freeform 58"/>
            <p:cNvSpPr>
              <a:spLocks noChangeArrowheads="1"/>
            </p:cNvSpPr>
            <p:nvPr/>
          </p:nvSpPr>
          <p:spPr bwMode="auto">
            <a:xfrm rot="5400000" flipH="1">
              <a:off x="109583" y="2262935"/>
              <a:ext cx="976639" cy="1195802"/>
            </a:xfrm>
            <a:custGeom>
              <a:avLst/>
              <a:gdLst>
                <a:gd name="T0" fmla="*/ 0 w 615"/>
                <a:gd name="T1" fmla="*/ 753 h 753"/>
                <a:gd name="T2" fmla="*/ 399 w 615"/>
                <a:gd name="T3" fmla="*/ 0 h 753"/>
                <a:gd name="T4" fmla="*/ 615 w 615"/>
                <a:gd name="T5" fmla="*/ 753 h 753"/>
                <a:gd name="T6" fmla="*/ 0 w 615"/>
                <a:gd name="T7" fmla="*/ 753 h 75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15"/>
                <a:gd name="T13" fmla="*/ 0 h 753"/>
                <a:gd name="T14" fmla="*/ 615 w 615"/>
                <a:gd name="T15" fmla="*/ 753 h 75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15" h="753">
                  <a:moveTo>
                    <a:pt x="0" y="753"/>
                  </a:moveTo>
                  <a:lnTo>
                    <a:pt x="399" y="0"/>
                  </a:lnTo>
                  <a:lnTo>
                    <a:pt x="615" y="753"/>
                  </a:lnTo>
                  <a:lnTo>
                    <a:pt x="0" y="753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180" name="Freeform 59"/>
            <p:cNvSpPr>
              <a:spLocks noChangeArrowheads="1"/>
            </p:cNvSpPr>
            <p:nvPr/>
          </p:nvSpPr>
          <p:spPr bwMode="auto">
            <a:xfrm rot="5400000" flipH="1">
              <a:off x="2301891" y="2576566"/>
              <a:ext cx="1519745" cy="1858020"/>
            </a:xfrm>
            <a:custGeom>
              <a:avLst/>
              <a:gdLst>
                <a:gd name="T0" fmla="*/ 957 w 957"/>
                <a:gd name="T1" fmla="*/ 749 h 1170"/>
                <a:gd name="T2" fmla="*/ 793 w 957"/>
                <a:gd name="T3" fmla="*/ 1170 h 1170"/>
                <a:gd name="T4" fmla="*/ 0 w 957"/>
                <a:gd name="T5" fmla="*/ 0 h 1170"/>
                <a:gd name="T6" fmla="*/ 957 w 957"/>
                <a:gd name="T7" fmla="*/ 749 h 117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57"/>
                <a:gd name="T13" fmla="*/ 0 h 1170"/>
                <a:gd name="T14" fmla="*/ 957 w 957"/>
                <a:gd name="T15" fmla="*/ 1170 h 117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57" h="1170">
                  <a:moveTo>
                    <a:pt x="957" y="749"/>
                  </a:moveTo>
                  <a:lnTo>
                    <a:pt x="793" y="1170"/>
                  </a:lnTo>
                  <a:lnTo>
                    <a:pt x="0" y="0"/>
                  </a:lnTo>
                  <a:lnTo>
                    <a:pt x="957" y="749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181" name="Freeform 60"/>
            <p:cNvSpPr>
              <a:spLocks noChangeArrowheads="1"/>
            </p:cNvSpPr>
            <p:nvPr/>
          </p:nvSpPr>
          <p:spPr bwMode="auto">
            <a:xfrm rot="5400000" flipH="1">
              <a:off x="1498333" y="1442715"/>
              <a:ext cx="1000459" cy="1605519"/>
            </a:xfrm>
            <a:custGeom>
              <a:avLst/>
              <a:gdLst>
                <a:gd name="T0" fmla="*/ 630 w 630"/>
                <a:gd name="T1" fmla="*/ 299 h 1011"/>
                <a:gd name="T2" fmla="*/ 19 w 630"/>
                <a:gd name="T3" fmla="*/ 1011 h 1011"/>
                <a:gd name="T4" fmla="*/ 0 w 630"/>
                <a:gd name="T5" fmla="*/ 0 h 1011"/>
                <a:gd name="T6" fmla="*/ 630 w 630"/>
                <a:gd name="T7" fmla="*/ 299 h 101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30"/>
                <a:gd name="T13" fmla="*/ 0 h 1011"/>
                <a:gd name="T14" fmla="*/ 630 w 630"/>
                <a:gd name="T15" fmla="*/ 1011 h 101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30" h="1011">
                  <a:moveTo>
                    <a:pt x="630" y="299"/>
                  </a:moveTo>
                  <a:lnTo>
                    <a:pt x="19" y="1011"/>
                  </a:lnTo>
                  <a:lnTo>
                    <a:pt x="0" y="0"/>
                  </a:lnTo>
                  <a:lnTo>
                    <a:pt x="630" y="299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182" name="Freeform 61"/>
            <p:cNvSpPr>
              <a:spLocks noChangeArrowheads="1"/>
            </p:cNvSpPr>
            <p:nvPr/>
          </p:nvSpPr>
          <p:spPr bwMode="auto">
            <a:xfrm rot="5400000" flipH="1">
              <a:off x="2759246" y="1315670"/>
              <a:ext cx="998871" cy="1861196"/>
            </a:xfrm>
            <a:custGeom>
              <a:avLst/>
              <a:gdLst>
                <a:gd name="T0" fmla="*/ 0 w 629"/>
                <a:gd name="T1" fmla="*/ 874 h 1172"/>
                <a:gd name="T2" fmla="*/ 328 w 629"/>
                <a:gd name="T3" fmla="*/ 0 h 1172"/>
                <a:gd name="T4" fmla="*/ 629 w 629"/>
                <a:gd name="T5" fmla="*/ 1172 h 1172"/>
                <a:gd name="T6" fmla="*/ 0 w 629"/>
                <a:gd name="T7" fmla="*/ 874 h 117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29"/>
                <a:gd name="T13" fmla="*/ 0 h 1172"/>
                <a:gd name="T14" fmla="*/ 629 w 629"/>
                <a:gd name="T15" fmla="*/ 1172 h 117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29" h="1172">
                  <a:moveTo>
                    <a:pt x="0" y="874"/>
                  </a:moveTo>
                  <a:lnTo>
                    <a:pt x="328" y="0"/>
                  </a:lnTo>
                  <a:lnTo>
                    <a:pt x="629" y="1172"/>
                  </a:lnTo>
                  <a:lnTo>
                    <a:pt x="0" y="874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183" name="Freeform 62"/>
            <p:cNvSpPr>
              <a:spLocks noChangeArrowheads="1"/>
            </p:cNvSpPr>
            <p:nvPr/>
          </p:nvSpPr>
          <p:spPr bwMode="auto">
            <a:xfrm rot="5400000" flipH="1">
              <a:off x="2171671" y="207222"/>
              <a:ext cx="1524509" cy="2510708"/>
            </a:xfrm>
            <a:custGeom>
              <a:avLst/>
              <a:gdLst>
                <a:gd name="T0" fmla="*/ 302 w 960"/>
                <a:gd name="T1" fmla="*/ 1173 h 1581"/>
                <a:gd name="T2" fmla="*/ 301 w 960"/>
                <a:gd name="T3" fmla="*/ 1172 h 1581"/>
                <a:gd name="T4" fmla="*/ 0 w 960"/>
                <a:gd name="T5" fmla="*/ 0 h 1581"/>
                <a:gd name="T6" fmla="*/ 0 w 960"/>
                <a:gd name="T7" fmla="*/ 0 h 1581"/>
                <a:gd name="T8" fmla="*/ 960 w 960"/>
                <a:gd name="T9" fmla="*/ 1581 h 1581"/>
                <a:gd name="T10" fmla="*/ 302 w 960"/>
                <a:gd name="T11" fmla="*/ 1173 h 158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960"/>
                <a:gd name="T19" fmla="*/ 0 h 1581"/>
                <a:gd name="T20" fmla="*/ 960 w 960"/>
                <a:gd name="T21" fmla="*/ 1581 h 158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960" h="1581">
                  <a:moveTo>
                    <a:pt x="302" y="1173"/>
                  </a:moveTo>
                  <a:lnTo>
                    <a:pt x="301" y="1172"/>
                  </a:lnTo>
                  <a:lnTo>
                    <a:pt x="0" y="0"/>
                  </a:lnTo>
                  <a:lnTo>
                    <a:pt x="0" y="0"/>
                  </a:lnTo>
                  <a:lnTo>
                    <a:pt x="960" y="1581"/>
                  </a:lnTo>
                  <a:lnTo>
                    <a:pt x="302" y="1173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184" name="Freeform 63"/>
            <p:cNvSpPr>
              <a:spLocks noChangeArrowheads="1"/>
            </p:cNvSpPr>
            <p:nvPr/>
          </p:nvSpPr>
          <p:spPr bwMode="auto">
            <a:xfrm rot="5400000" flipH="1">
              <a:off x="1823098" y="-144527"/>
              <a:ext cx="2224830" cy="2513885"/>
            </a:xfrm>
            <a:custGeom>
              <a:avLst/>
              <a:gdLst>
                <a:gd name="T0" fmla="*/ 1401 w 1401"/>
                <a:gd name="T1" fmla="*/ 1273 h 1583"/>
                <a:gd name="T2" fmla="*/ 960 w 1401"/>
                <a:gd name="T3" fmla="*/ 1583 h 1583"/>
                <a:gd name="T4" fmla="*/ 0 w 1401"/>
                <a:gd name="T5" fmla="*/ 2 h 1583"/>
                <a:gd name="T6" fmla="*/ 9 w 1401"/>
                <a:gd name="T7" fmla="*/ 0 h 1583"/>
                <a:gd name="T8" fmla="*/ 1401 w 1401"/>
                <a:gd name="T9" fmla="*/ 907 h 1583"/>
                <a:gd name="T10" fmla="*/ 1401 w 1401"/>
                <a:gd name="T11" fmla="*/ 1273 h 158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01"/>
                <a:gd name="T19" fmla="*/ 0 h 1583"/>
                <a:gd name="T20" fmla="*/ 1401 w 1401"/>
                <a:gd name="T21" fmla="*/ 1583 h 158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01" h="1583">
                  <a:moveTo>
                    <a:pt x="1401" y="1273"/>
                  </a:moveTo>
                  <a:lnTo>
                    <a:pt x="960" y="1583"/>
                  </a:lnTo>
                  <a:lnTo>
                    <a:pt x="0" y="2"/>
                  </a:lnTo>
                  <a:lnTo>
                    <a:pt x="9" y="0"/>
                  </a:lnTo>
                  <a:lnTo>
                    <a:pt x="1401" y="907"/>
                  </a:lnTo>
                  <a:lnTo>
                    <a:pt x="1401" y="1273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185" name="Freeform 64"/>
            <p:cNvSpPr>
              <a:spLocks noChangeArrowheads="1"/>
            </p:cNvSpPr>
            <p:nvPr/>
          </p:nvSpPr>
          <p:spPr bwMode="auto">
            <a:xfrm rot="5400000" flipH="1">
              <a:off x="2367006" y="385089"/>
              <a:ext cx="2210537" cy="1440362"/>
            </a:xfrm>
            <a:custGeom>
              <a:avLst/>
              <a:gdLst>
                <a:gd name="T0" fmla="*/ 1392 w 1392"/>
                <a:gd name="T1" fmla="*/ 907 h 907"/>
                <a:gd name="T2" fmla="*/ 0 w 1392"/>
                <a:gd name="T3" fmla="*/ 0 h 907"/>
                <a:gd name="T4" fmla="*/ 1392 w 1392"/>
                <a:gd name="T5" fmla="*/ 239 h 907"/>
                <a:gd name="T6" fmla="*/ 1392 w 1392"/>
                <a:gd name="T7" fmla="*/ 907 h 90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392"/>
                <a:gd name="T13" fmla="*/ 0 h 907"/>
                <a:gd name="T14" fmla="*/ 1392 w 1392"/>
                <a:gd name="T15" fmla="*/ 907 h 90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392" h="907">
                  <a:moveTo>
                    <a:pt x="1392" y="907"/>
                  </a:moveTo>
                  <a:lnTo>
                    <a:pt x="0" y="0"/>
                  </a:lnTo>
                  <a:lnTo>
                    <a:pt x="1392" y="239"/>
                  </a:lnTo>
                  <a:lnTo>
                    <a:pt x="1392" y="907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186" name="Freeform 65"/>
            <p:cNvSpPr>
              <a:spLocks noChangeArrowheads="1"/>
            </p:cNvSpPr>
            <p:nvPr/>
          </p:nvSpPr>
          <p:spPr bwMode="auto">
            <a:xfrm rot="5400000" flipH="1">
              <a:off x="735273" y="-735272"/>
              <a:ext cx="700322" cy="2170866"/>
            </a:xfrm>
            <a:custGeom>
              <a:avLst/>
              <a:gdLst>
                <a:gd name="T0" fmla="*/ 441 w 441"/>
                <a:gd name="T1" fmla="*/ 0 h 1367"/>
                <a:gd name="T2" fmla="*/ 0 w 441"/>
                <a:gd name="T3" fmla="*/ 310 h 1367"/>
                <a:gd name="T4" fmla="*/ 441 w 441"/>
                <a:gd name="T5" fmla="*/ 1367 h 1367"/>
                <a:gd name="T6" fmla="*/ 441 w 441"/>
                <a:gd name="T7" fmla="*/ 0 h 136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41"/>
                <a:gd name="T13" fmla="*/ 0 h 1367"/>
                <a:gd name="T14" fmla="*/ 441 w 441"/>
                <a:gd name="T15" fmla="*/ 1367 h 136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41" h="1367">
                  <a:moveTo>
                    <a:pt x="441" y="0"/>
                  </a:moveTo>
                  <a:lnTo>
                    <a:pt x="0" y="310"/>
                  </a:lnTo>
                  <a:lnTo>
                    <a:pt x="441" y="1367"/>
                  </a:lnTo>
                  <a:lnTo>
                    <a:pt x="441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187" name="Freeform 66"/>
            <p:cNvSpPr>
              <a:spLocks noChangeArrowheads="1"/>
            </p:cNvSpPr>
            <p:nvPr/>
          </p:nvSpPr>
          <p:spPr bwMode="auto">
            <a:xfrm rot="5400000" flipH="1">
              <a:off x="290626" y="-290625"/>
              <a:ext cx="1745245" cy="2326495"/>
            </a:xfrm>
            <a:custGeom>
              <a:avLst/>
              <a:gdLst>
                <a:gd name="T0" fmla="*/ 495 w 1099"/>
                <a:gd name="T1" fmla="*/ 1465 h 1465"/>
                <a:gd name="T2" fmla="*/ 1099 w 1099"/>
                <a:gd name="T3" fmla="*/ 1465 h 1465"/>
                <a:gd name="T4" fmla="*/ 1099 w 1099"/>
                <a:gd name="T5" fmla="*/ 1465 h 1465"/>
                <a:gd name="T6" fmla="*/ 658 w 1099"/>
                <a:gd name="T7" fmla="*/ 408 h 1465"/>
                <a:gd name="T8" fmla="*/ 0 w 1099"/>
                <a:gd name="T9" fmla="*/ 0 h 1465"/>
                <a:gd name="T10" fmla="*/ 495 w 1099"/>
                <a:gd name="T11" fmla="*/ 1465 h 146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99"/>
                <a:gd name="T19" fmla="*/ 0 h 1465"/>
                <a:gd name="T20" fmla="*/ 1099 w 1099"/>
                <a:gd name="T21" fmla="*/ 1465 h 146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99" h="1465">
                  <a:moveTo>
                    <a:pt x="495" y="1465"/>
                  </a:moveTo>
                  <a:lnTo>
                    <a:pt x="1099" y="1465"/>
                  </a:lnTo>
                  <a:lnTo>
                    <a:pt x="1099" y="1465"/>
                  </a:lnTo>
                  <a:lnTo>
                    <a:pt x="658" y="408"/>
                  </a:lnTo>
                  <a:lnTo>
                    <a:pt x="0" y="0"/>
                  </a:lnTo>
                  <a:lnTo>
                    <a:pt x="495" y="1465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188" name="Freeform 67"/>
            <p:cNvSpPr>
              <a:spLocks noChangeArrowheads="1"/>
            </p:cNvSpPr>
            <p:nvPr/>
          </p:nvSpPr>
          <p:spPr bwMode="auto">
            <a:xfrm rot="5400000" flipH="1">
              <a:off x="285068" y="674104"/>
              <a:ext cx="1756361" cy="2326495"/>
            </a:xfrm>
            <a:custGeom>
              <a:avLst/>
              <a:gdLst>
                <a:gd name="T0" fmla="*/ 744 w 1106"/>
                <a:gd name="T1" fmla="*/ 1465 h 1465"/>
                <a:gd name="T2" fmla="*/ 0 w 1106"/>
                <a:gd name="T3" fmla="*/ 712 h 1465"/>
                <a:gd name="T4" fmla="*/ 611 w 1106"/>
                <a:gd name="T5" fmla="*/ 0 h 1465"/>
                <a:gd name="T6" fmla="*/ 1106 w 1106"/>
                <a:gd name="T7" fmla="*/ 1465 h 1465"/>
                <a:gd name="T8" fmla="*/ 744 w 1106"/>
                <a:gd name="T9" fmla="*/ 1465 h 146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06"/>
                <a:gd name="T16" fmla="*/ 0 h 1465"/>
                <a:gd name="T17" fmla="*/ 1106 w 1106"/>
                <a:gd name="T18" fmla="*/ 1465 h 146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06" h="1465">
                  <a:moveTo>
                    <a:pt x="744" y="1465"/>
                  </a:moveTo>
                  <a:lnTo>
                    <a:pt x="0" y="712"/>
                  </a:lnTo>
                  <a:lnTo>
                    <a:pt x="611" y="0"/>
                  </a:lnTo>
                  <a:lnTo>
                    <a:pt x="1106" y="1465"/>
                  </a:lnTo>
                  <a:lnTo>
                    <a:pt x="744" y="1465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189" name="Freeform 68"/>
            <p:cNvSpPr>
              <a:spLocks noChangeArrowheads="1"/>
            </p:cNvSpPr>
            <p:nvPr/>
          </p:nvSpPr>
          <p:spPr bwMode="auto">
            <a:xfrm rot="5400000" flipH="1">
              <a:off x="7155" y="1526884"/>
              <a:ext cx="1181494" cy="1195802"/>
            </a:xfrm>
            <a:custGeom>
              <a:avLst/>
              <a:gdLst>
                <a:gd name="T0" fmla="*/ 216 w 744"/>
                <a:gd name="T1" fmla="*/ 753 h 753"/>
                <a:gd name="T2" fmla="*/ 744 w 744"/>
                <a:gd name="T3" fmla="*/ 753 h 753"/>
                <a:gd name="T4" fmla="*/ 0 w 744"/>
                <a:gd name="T5" fmla="*/ 0 h 753"/>
                <a:gd name="T6" fmla="*/ 216 w 744"/>
                <a:gd name="T7" fmla="*/ 753 h 75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44"/>
                <a:gd name="T13" fmla="*/ 0 h 753"/>
                <a:gd name="T14" fmla="*/ 744 w 744"/>
                <a:gd name="T15" fmla="*/ 753 h 75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44" h="753">
                  <a:moveTo>
                    <a:pt x="216" y="753"/>
                  </a:moveTo>
                  <a:lnTo>
                    <a:pt x="744" y="753"/>
                  </a:lnTo>
                  <a:lnTo>
                    <a:pt x="0" y="0"/>
                  </a:lnTo>
                  <a:lnTo>
                    <a:pt x="216" y="753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190" name="Freeform 69"/>
            <p:cNvSpPr>
              <a:spLocks noChangeArrowheads="1"/>
            </p:cNvSpPr>
            <p:nvPr/>
          </p:nvSpPr>
          <p:spPr bwMode="auto">
            <a:xfrm rot="5400000" flipH="1">
              <a:off x="749565" y="1965967"/>
              <a:ext cx="633624" cy="2132752"/>
            </a:xfrm>
            <a:custGeom>
              <a:avLst/>
              <a:gdLst>
                <a:gd name="T0" fmla="*/ 0 w 399"/>
                <a:gd name="T1" fmla="*/ 1343 h 1343"/>
                <a:gd name="T2" fmla="*/ 399 w 399"/>
                <a:gd name="T3" fmla="*/ 591 h 1343"/>
                <a:gd name="T4" fmla="*/ 216 w 399"/>
                <a:gd name="T5" fmla="*/ 0 h 1343"/>
                <a:gd name="T6" fmla="*/ 0 w 399"/>
                <a:gd name="T7" fmla="*/ 1343 h 134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99"/>
                <a:gd name="T13" fmla="*/ 0 h 1343"/>
                <a:gd name="T14" fmla="*/ 399 w 399"/>
                <a:gd name="T15" fmla="*/ 1343 h 134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99" h="1343">
                  <a:moveTo>
                    <a:pt x="0" y="1343"/>
                  </a:moveTo>
                  <a:lnTo>
                    <a:pt x="399" y="591"/>
                  </a:lnTo>
                  <a:lnTo>
                    <a:pt x="216" y="0"/>
                  </a:lnTo>
                  <a:lnTo>
                    <a:pt x="0" y="1343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191" name="Freeform 70"/>
            <p:cNvSpPr>
              <a:spLocks noChangeArrowheads="1"/>
            </p:cNvSpPr>
            <p:nvPr/>
          </p:nvSpPr>
          <p:spPr bwMode="auto">
            <a:xfrm rot="5400000" flipH="1">
              <a:off x="1852463" y="2057282"/>
              <a:ext cx="290610" cy="1607108"/>
            </a:xfrm>
            <a:custGeom>
              <a:avLst/>
              <a:gdLst>
                <a:gd name="T0" fmla="*/ 183 w 183"/>
                <a:gd name="T1" fmla="*/ 1012 h 1012"/>
                <a:gd name="T2" fmla="*/ 183 w 183"/>
                <a:gd name="T3" fmla="*/ 1011 h 1012"/>
                <a:gd name="T4" fmla="*/ 164 w 183"/>
                <a:gd name="T5" fmla="*/ 0 h 1012"/>
                <a:gd name="T6" fmla="*/ 0 w 183"/>
                <a:gd name="T7" fmla="*/ 421 h 1012"/>
                <a:gd name="T8" fmla="*/ 183 w 183"/>
                <a:gd name="T9" fmla="*/ 1012 h 10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3"/>
                <a:gd name="T16" fmla="*/ 0 h 1012"/>
                <a:gd name="T17" fmla="*/ 183 w 183"/>
                <a:gd name="T18" fmla="*/ 1012 h 101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3" h="1012">
                  <a:moveTo>
                    <a:pt x="183" y="1012"/>
                  </a:moveTo>
                  <a:lnTo>
                    <a:pt x="183" y="1011"/>
                  </a:lnTo>
                  <a:lnTo>
                    <a:pt x="164" y="0"/>
                  </a:lnTo>
                  <a:lnTo>
                    <a:pt x="0" y="421"/>
                  </a:lnTo>
                  <a:lnTo>
                    <a:pt x="183" y="1012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192" name="Freeform 75"/>
            <p:cNvSpPr>
              <a:spLocks noChangeArrowheads="1"/>
            </p:cNvSpPr>
            <p:nvPr/>
          </p:nvSpPr>
          <p:spPr bwMode="auto">
            <a:xfrm rot="5400000" flipH="1">
              <a:off x="2572652" y="2648819"/>
              <a:ext cx="1306949" cy="2250268"/>
            </a:xfrm>
            <a:custGeom>
              <a:avLst/>
              <a:gdLst>
                <a:gd name="T0" fmla="*/ 0 w 823"/>
                <a:gd name="T1" fmla="*/ 0 h 1417"/>
                <a:gd name="T2" fmla="*/ 125 w 823"/>
                <a:gd name="T3" fmla="*/ 1417 h 1417"/>
                <a:gd name="T4" fmla="*/ 823 w 823"/>
                <a:gd name="T5" fmla="*/ 1276 h 1417"/>
                <a:gd name="T6" fmla="*/ 0 w 823"/>
                <a:gd name="T7" fmla="*/ 0 h 141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23"/>
                <a:gd name="T13" fmla="*/ 0 h 1417"/>
                <a:gd name="T14" fmla="*/ 823 w 823"/>
                <a:gd name="T15" fmla="*/ 1417 h 141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23" h="1417">
                  <a:moveTo>
                    <a:pt x="0" y="0"/>
                  </a:moveTo>
                  <a:lnTo>
                    <a:pt x="125" y="1417"/>
                  </a:lnTo>
                  <a:lnTo>
                    <a:pt x="823" y="12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193" name="Freeform 76"/>
            <p:cNvSpPr>
              <a:spLocks noChangeArrowheads="1"/>
            </p:cNvSpPr>
            <p:nvPr/>
          </p:nvSpPr>
          <p:spPr bwMode="auto">
            <a:xfrm rot="5400000" flipH="1">
              <a:off x="608231" y="2512248"/>
              <a:ext cx="1108445" cy="2324907"/>
            </a:xfrm>
            <a:custGeom>
              <a:avLst/>
              <a:gdLst>
                <a:gd name="T0" fmla="*/ 473 w 698"/>
                <a:gd name="T1" fmla="*/ 1464 h 1464"/>
                <a:gd name="T2" fmla="*/ 0 w 698"/>
                <a:gd name="T3" fmla="*/ 141 h 1464"/>
                <a:gd name="T4" fmla="*/ 698 w 698"/>
                <a:gd name="T5" fmla="*/ 0 h 1464"/>
                <a:gd name="T6" fmla="*/ 473 w 698"/>
                <a:gd name="T7" fmla="*/ 1464 h 146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98"/>
                <a:gd name="T13" fmla="*/ 0 h 1464"/>
                <a:gd name="T14" fmla="*/ 698 w 698"/>
                <a:gd name="T15" fmla="*/ 1464 h 146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98" h="1464">
                  <a:moveTo>
                    <a:pt x="473" y="1464"/>
                  </a:moveTo>
                  <a:lnTo>
                    <a:pt x="0" y="141"/>
                  </a:lnTo>
                  <a:lnTo>
                    <a:pt x="698" y="0"/>
                  </a:lnTo>
                  <a:lnTo>
                    <a:pt x="473" y="1464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194" name="Freeform 77"/>
            <p:cNvSpPr>
              <a:spLocks noChangeArrowheads="1"/>
            </p:cNvSpPr>
            <p:nvPr/>
          </p:nvSpPr>
          <p:spPr bwMode="auto">
            <a:xfrm rot="5400000" flipH="1">
              <a:off x="410521" y="3067266"/>
              <a:ext cx="1279952" cy="2100991"/>
            </a:xfrm>
            <a:custGeom>
              <a:avLst/>
              <a:gdLst>
                <a:gd name="T0" fmla="*/ 0 w 806"/>
                <a:gd name="T1" fmla="*/ 651 h 1323"/>
                <a:gd name="T2" fmla="*/ 333 w 806"/>
                <a:gd name="T3" fmla="*/ 0 h 1323"/>
                <a:gd name="T4" fmla="*/ 806 w 806"/>
                <a:gd name="T5" fmla="*/ 1323 h 1323"/>
                <a:gd name="T6" fmla="*/ 0 w 806"/>
                <a:gd name="T7" fmla="*/ 651 h 132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06"/>
                <a:gd name="T13" fmla="*/ 0 h 1323"/>
                <a:gd name="T14" fmla="*/ 806 w 806"/>
                <a:gd name="T15" fmla="*/ 1323 h 132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06" h="1323">
                  <a:moveTo>
                    <a:pt x="0" y="651"/>
                  </a:moveTo>
                  <a:lnTo>
                    <a:pt x="333" y="0"/>
                  </a:lnTo>
                  <a:lnTo>
                    <a:pt x="806" y="1323"/>
                  </a:lnTo>
                  <a:lnTo>
                    <a:pt x="0" y="651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195" name="Freeform 78"/>
            <p:cNvSpPr>
              <a:spLocks noChangeArrowheads="1"/>
            </p:cNvSpPr>
            <p:nvPr/>
          </p:nvSpPr>
          <p:spPr bwMode="auto">
            <a:xfrm rot="5400000" flipH="1">
              <a:off x="-106391" y="3584177"/>
              <a:ext cx="1279952" cy="1067170"/>
            </a:xfrm>
            <a:custGeom>
              <a:avLst/>
              <a:gdLst>
                <a:gd name="T0" fmla="*/ 0 w 806"/>
                <a:gd name="T1" fmla="*/ 0 h 672"/>
                <a:gd name="T2" fmla="*/ 10 w 806"/>
                <a:gd name="T3" fmla="*/ 396 h 672"/>
                <a:gd name="T4" fmla="*/ 806 w 806"/>
                <a:gd name="T5" fmla="*/ 672 h 672"/>
                <a:gd name="T6" fmla="*/ 0 w 806"/>
                <a:gd name="T7" fmla="*/ 0 h 67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06"/>
                <a:gd name="T13" fmla="*/ 0 h 672"/>
                <a:gd name="T14" fmla="*/ 806 w 806"/>
                <a:gd name="T15" fmla="*/ 672 h 67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06" h="672">
                  <a:moveTo>
                    <a:pt x="0" y="0"/>
                  </a:moveTo>
                  <a:lnTo>
                    <a:pt x="10" y="396"/>
                  </a:lnTo>
                  <a:lnTo>
                    <a:pt x="806" y="67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196" name="Freeform 82"/>
            <p:cNvSpPr>
              <a:spLocks noChangeArrowheads="1"/>
            </p:cNvSpPr>
            <p:nvPr/>
          </p:nvSpPr>
          <p:spPr bwMode="auto">
            <a:xfrm rot="5400000" flipH="1">
              <a:off x="143725" y="2319309"/>
              <a:ext cx="1014751" cy="1302202"/>
            </a:xfrm>
            <a:custGeom>
              <a:avLst/>
              <a:gdLst>
                <a:gd name="T0" fmla="*/ 0 w 639"/>
                <a:gd name="T1" fmla="*/ 820 h 820"/>
                <a:gd name="T2" fmla="*/ 416 w 639"/>
                <a:gd name="T3" fmla="*/ 0 h 820"/>
                <a:gd name="T4" fmla="*/ 639 w 639"/>
                <a:gd name="T5" fmla="*/ 820 h 820"/>
                <a:gd name="T6" fmla="*/ 0 w 639"/>
                <a:gd name="T7" fmla="*/ 820 h 82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39"/>
                <a:gd name="T13" fmla="*/ 0 h 820"/>
                <a:gd name="T14" fmla="*/ 639 w 639"/>
                <a:gd name="T15" fmla="*/ 820 h 82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39" h="820">
                  <a:moveTo>
                    <a:pt x="0" y="820"/>
                  </a:moveTo>
                  <a:lnTo>
                    <a:pt x="416" y="0"/>
                  </a:lnTo>
                  <a:lnTo>
                    <a:pt x="639" y="820"/>
                  </a:lnTo>
                  <a:lnTo>
                    <a:pt x="0" y="82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197" name="Freeform 83"/>
            <p:cNvSpPr>
              <a:spLocks noChangeArrowheads="1"/>
            </p:cNvSpPr>
            <p:nvPr/>
          </p:nvSpPr>
          <p:spPr bwMode="auto">
            <a:xfrm rot="5400000" flipH="1">
              <a:off x="2548833" y="2625000"/>
              <a:ext cx="1578502" cy="2026353"/>
            </a:xfrm>
            <a:custGeom>
              <a:avLst/>
              <a:gdLst>
                <a:gd name="T0" fmla="*/ 994 w 994"/>
                <a:gd name="T1" fmla="*/ 816 h 1276"/>
                <a:gd name="T2" fmla="*/ 823 w 994"/>
                <a:gd name="T3" fmla="*/ 1276 h 1276"/>
                <a:gd name="T4" fmla="*/ 0 w 994"/>
                <a:gd name="T5" fmla="*/ 0 h 1276"/>
                <a:gd name="T6" fmla="*/ 994 w 994"/>
                <a:gd name="T7" fmla="*/ 816 h 127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94"/>
                <a:gd name="T13" fmla="*/ 0 h 1276"/>
                <a:gd name="T14" fmla="*/ 994 w 994"/>
                <a:gd name="T15" fmla="*/ 1276 h 127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94" h="1276">
                  <a:moveTo>
                    <a:pt x="994" y="816"/>
                  </a:moveTo>
                  <a:lnTo>
                    <a:pt x="823" y="1276"/>
                  </a:lnTo>
                  <a:lnTo>
                    <a:pt x="0" y="0"/>
                  </a:lnTo>
                  <a:lnTo>
                    <a:pt x="994" y="816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198" name="Freeform 84"/>
            <p:cNvSpPr>
              <a:spLocks noChangeArrowheads="1"/>
            </p:cNvSpPr>
            <p:nvPr/>
          </p:nvSpPr>
          <p:spPr bwMode="auto">
            <a:xfrm rot="5400000" flipH="1">
              <a:off x="1660314" y="1453830"/>
              <a:ext cx="1036984" cy="1753209"/>
            </a:xfrm>
            <a:custGeom>
              <a:avLst/>
              <a:gdLst>
                <a:gd name="T0" fmla="*/ 653 w 653"/>
                <a:gd name="T1" fmla="*/ 327 h 1104"/>
                <a:gd name="T2" fmla="*/ 20 w 653"/>
                <a:gd name="T3" fmla="*/ 1104 h 1104"/>
                <a:gd name="T4" fmla="*/ 0 w 653"/>
                <a:gd name="T5" fmla="*/ 0 h 1104"/>
                <a:gd name="T6" fmla="*/ 653 w 653"/>
                <a:gd name="T7" fmla="*/ 327 h 110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53"/>
                <a:gd name="T13" fmla="*/ 0 h 1104"/>
                <a:gd name="T14" fmla="*/ 653 w 653"/>
                <a:gd name="T15" fmla="*/ 1104 h 110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53" h="1104">
                  <a:moveTo>
                    <a:pt x="653" y="327"/>
                  </a:moveTo>
                  <a:lnTo>
                    <a:pt x="20" y="1104"/>
                  </a:lnTo>
                  <a:lnTo>
                    <a:pt x="0" y="0"/>
                  </a:lnTo>
                  <a:lnTo>
                    <a:pt x="653" y="327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199" name="Freeform 85"/>
            <p:cNvSpPr>
              <a:spLocks noChangeArrowheads="1"/>
            </p:cNvSpPr>
            <p:nvPr/>
          </p:nvSpPr>
          <p:spPr bwMode="auto">
            <a:xfrm rot="5400000" flipH="1">
              <a:off x="3033980" y="1317258"/>
              <a:ext cx="1035395" cy="2027941"/>
            </a:xfrm>
            <a:custGeom>
              <a:avLst/>
              <a:gdLst>
                <a:gd name="T0" fmla="*/ 0 w 652"/>
                <a:gd name="T1" fmla="*/ 951 h 1277"/>
                <a:gd name="T2" fmla="*/ 339 w 652"/>
                <a:gd name="T3" fmla="*/ 0 h 1277"/>
                <a:gd name="T4" fmla="*/ 652 w 652"/>
                <a:gd name="T5" fmla="*/ 1277 h 1277"/>
                <a:gd name="T6" fmla="*/ 0 w 652"/>
                <a:gd name="T7" fmla="*/ 951 h 127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52"/>
                <a:gd name="T13" fmla="*/ 0 h 1277"/>
                <a:gd name="T14" fmla="*/ 652 w 652"/>
                <a:gd name="T15" fmla="*/ 1277 h 127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52" h="1277">
                  <a:moveTo>
                    <a:pt x="0" y="951"/>
                  </a:moveTo>
                  <a:lnTo>
                    <a:pt x="339" y="0"/>
                  </a:lnTo>
                  <a:lnTo>
                    <a:pt x="652" y="1277"/>
                  </a:lnTo>
                  <a:lnTo>
                    <a:pt x="0" y="951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200" name="Freeform 86"/>
            <p:cNvSpPr>
              <a:spLocks noChangeArrowheads="1"/>
            </p:cNvSpPr>
            <p:nvPr/>
          </p:nvSpPr>
          <p:spPr bwMode="auto">
            <a:xfrm rot="5400000" flipH="1">
              <a:off x="2406702" y="150051"/>
              <a:ext cx="1583266" cy="2737800"/>
            </a:xfrm>
            <a:custGeom>
              <a:avLst/>
              <a:gdLst>
                <a:gd name="T0" fmla="*/ 314 w 997"/>
                <a:gd name="T1" fmla="*/ 1279 h 1724"/>
                <a:gd name="T2" fmla="*/ 313 w 997"/>
                <a:gd name="T3" fmla="*/ 1278 h 1724"/>
                <a:gd name="T4" fmla="*/ 0 w 997"/>
                <a:gd name="T5" fmla="*/ 1 h 1724"/>
                <a:gd name="T6" fmla="*/ 2 w 997"/>
                <a:gd name="T7" fmla="*/ 0 h 1724"/>
                <a:gd name="T8" fmla="*/ 997 w 997"/>
                <a:gd name="T9" fmla="*/ 1724 h 1724"/>
                <a:gd name="T10" fmla="*/ 314 w 997"/>
                <a:gd name="T11" fmla="*/ 1279 h 172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997"/>
                <a:gd name="T19" fmla="*/ 0 h 1724"/>
                <a:gd name="T20" fmla="*/ 997 w 997"/>
                <a:gd name="T21" fmla="*/ 1724 h 172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997" h="1724">
                  <a:moveTo>
                    <a:pt x="314" y="1279"/>
                  </a:moveTo>
                  <a:lnTo>
                    <a:pt x="313" y="1278"/>
                  </a:lnTo>
                  <a:lnTo>
                    <a:pt x="0" y="1"/>
                  </a:lnTo>
                  <a:lnTo>
                    <a:pt x="2" y="0"/>
                  </a:lnTo>
                  <a:lnTo>
                    <a:pt x="997" y="1724"/>
                  </a:lnTo>
                  <a:lnTo>
                    <a:pt x="314" y="1279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201" name="Freeform 87"/>
            <p:cNvSpPr>
              <a:spLocks noChangeArrowheads="1"/>
            </p:cNvSpPr>
            <p:nvPr/>
          </p:nvSpPr>
          <p:spPr bwMode="auto">
            <a:xfrm rot="5400000" flipH="1">
              <a:off x="2047014" y="-217578"/>
              <a:ext cx="2307408" cy="2742564"/>
            </a:xfrm>
            <a:custGeom>
              <a:avLst/>
              <a:gdLst>
                <a:gd name="T0" fmla="*/ 1453 w 1453"/>
                <a:gd name="T1" fmla="*/ 1389 h 1727"/>
                <a:gd name="T2" fmla="*/ 995 w 1453"/>
                <a:gd name="T3" fmla="*/ 1727 h 1727"/>
                <a:gd name="T4" fmla="*/ 0 w 1453"/>
                <a:gd name="T5" fmla="*/ 3 h 1727"/>
                <a:gd name="T6" fmla="*/ 8 w 1453"/>
                <a:gd name="T7" fmla="*/ 0 h 1727"/>
                <a:gd name="T8" fmla="*/ 1453 w 1453"/>
                <a:gd name="T9" fmla="*/ 989 h 1727"/>
                <a:gd name="T10" fmla="*/ 1453 w 1453"/>
                <a:gd name="T11" fmla="*/ 1389 h 172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53"/>
                <a:gd name="T19" fmla="*/ 0 h 1727"/>
                <a:gd name="T20" fmla="*/ 1453 w 1453"/>
                <a:gd name="T21" fmla="*/ 1727 h 172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53" h="1727">
                  <a:moveTo>
                    <a:pt x="1453" y="1389"/>
                  </a:moveTo>
                  <a:lnTo>
                    <a:pt x="995" y="1727"/>
                  </a:lnTo>
                  <a:lnTo>
                    <a:pt x="0" y="3"/>
                  </a:lnTo>
                  <a:lnTo>
                    <a:pt x="8" y="0"/>
                  </a:lnTo>
                  <a:lnTo>
                    <a:pt x="1453" y="989"/>
                  </a:lnTo>
                  <a:lnTo>
                    <a:pt x="1453" y="1389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202" name="Freeform 88"/>
            <p:cNvSpPr>
              <a:spLocks noChangeArrowheads="1"/>
            </p:cNvSpPr>
            <p:nvPr/>
          </p:nvSpPr>
          <p:spPr bwMode="auto">
            <a:xfrm rot="5400000" flipH="1">
              <a:off x="2639357" y="362061"/>
              <a:ext cx="2294703" cy="1570582"/>
            </a:xfrm>
            <a:custGeom>
              <a:avLst/>
              <a:gdLst>
                <a:gd name="T0" fmla="*/ 1445 w 1445"/>
                <a:gd name="T1" fmla="*/ 989 h 989"/>
                <a:gd name="T2" fmla="*/ 0 w 1445"/>
                <a:gd name="T3" fmla="*/ 0 h 989"/>
                <a:gd name="T4" fmla="*/ 1445 w 1445"/>
                <a:gd name="T5" fmla="*/ 262 h 989"/>
                <a:gd name="T6" fmla="*/ 1445 w 1445"/>
                <a:gd name="T7" fmla="*/ 989 h 98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445"/>
                <a:gd name="T13" fmla="*/ 0 h 989"/>
                <a:gd name="T14" fmla="*/ 1445 w 1445"/>
                <a:gd name="T15" fmla="*/ 989 h 98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445" h="989">
                  <a:moveTo>
                    <a:pt x="1445" y="989"/>
                  </a:moveTo>
                  <a:lnTo>
                    <a:pt x="0" y="0"/>
                  </a:lnTo>
                  <a:lnTo>
                    <a:pt x="1445" y="262"/>
                  </a:lnTo>
                  <a:lnTo>
                    <a:pt x="1445" y="989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203" name="Freeform 89"/>
            <p:cNvSpPr>
              <a:spLocks noChangeArrowheads="1"/>
            </p:cNvSpPr>
            <p:nvPr/>
          </p:nvSpPr>
          <p:spPr bwMode="auto">
            <a:xfrm rot="5400000" flipH="1">
              <a:off x="819439" y="-819438"/>
              <a:ext cx="727318" cy="2366196"/>
            </a:xfrm>
            <a:custGeom>
              <a:avLst/>
              <a:gdLst>
                <a:gd name="T0" fmla="*/ 458 w 458"/>
                <a:gd name="T1" fmla="*/ 0 h 1490"/>
                <a:gd name="T2" fmla="*/ 0 w 458"/>
                <a:gd name="T3" fmla="*/ 338 h 1490"/>
                <a:gd name="T4" fmla="*/ 458 w 458"/>
                <a:gd name="T5" fmla="*/ 1490 h 1490"/>
                <a:gd name="T6" fmla="*/ 458 w 458"/>
                <a:gd name="T7" fmla="*/ 0 h 149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58"/>
                <a:gd name="T13" fmla="*/ 0 h 1490"/>
                <a:gd name="T14" fmla="*/ 458 w 458"/>
                <a:gd name="T15" fmla="*/ 1490 h 149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58" h="1490">
                  <a:moveTo>
                    <a:pt x="458" y="0"/>
                  </a:moveTo>
                  <a:lnTo>
                    <a:pt x="0" y="338"/>
                  </a:lnTo>
                  <a:lnTo>
                    <a:pt x="458" y="1490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204" name="Freeform 90"/>
            <p:cNvSpPr>
              <a:spLocks noChangeArrowheads="1"/>
            </p:cNvSpPr>
            <p:nvPr/>
          </p:nvSpPr>
          <p:spPr bwMode="auto">
            <a:xfrm rot="5400000" flipH="1">
              <a:off x="362088" y="-362087"/>
              <a:ext cx="1811942" cy="2536117"/>
            </a:xfrm>
            <a:custGeom>
              <a:avLst/>
              <a:gdLst>
                <a:gd name="T0" fmla="*/ 514 w 1141"/>
                <a:gd name="T1" fmla="*/ 1597 h 1597"/>
                <a:gd name="T2" fmla="*/ 1141 w 1141"/>
                <a:gd name="T3" fmla="*/ 1597 h 1597"/>
                <a:gd name="T4" fmla="*/ 1141 w 1141"/>
                <a:gd name="T5" fmla="*/ 1597 h 1597"/>
                <a:gd name="T6" fmla="*/ 683 w 1141"/>
                <a:gd name="T7" fmla="*/ 445 h 1597"/>
                <a:gd name="T8" fmla="*/ 0 w 1141"/>
                <a:gd name="T9" fmla="*/ 0 h 1597"/>
                <a:gd name="T10" fmla="*/ 514 w 1141"/>
                <a:gd name="T11" fmla="*/ 1597 h 159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141"/>
                <a:gd name="T19" fmla="*/ 0 h 1597"/>
                <a:gd name="T20" fmla="*/ 1141 w 1141"/>
                <a:gd name="T21" fmla="*/ 1597 h 159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141" h="1597">
                  <a:moveTo>
                    <a:pt x="514" y="1597"/>
                  </a:moveTo>
                  <a:lnTo>
                    <a:pt x="1141" y="1597"/>
                  </a:lnTo>
                  <a:lnTo>
                    <a:pt x="1141" y="1597"/>
                  </a:lnTo>
                  <a:lnTo>
                    <a:pt x="683" y="445"/>
                  </a:lnTo>
                  <a:lnTo>
                    <a:pt x="0" y="0"/>
                  </a:lnTo>
                  <a:lnTo>
                    <a:pt x="514" y="1597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205" name="Freeform 91"/>
            <p:cNvSpPr>
              <a:spLocks noChangeArrowheads="1"/>
            </p:cNvSpPr>
            <p:nvPr/>
          </p:nvSpPr>
          <p:spPr bwMode="auto">
            <a:xfrm rot="5400000" flipH="1">
              <a:off x="357324" y="638372"/>
              <a:ext cx="1821471" cy="2536117"/>
            </a:xfrm>
            <a:custGeom>
              <a:avLst/>
              <a:gdLst>
                <a:gd name="T0" fmla="*/ 771 w 1147"/>
                <a:gd name="T1" fmla="*/ 1597 h 1597"/>
                <a:gd name="T2" fmla="*/ 0 w 1147"/>
                <a:gd name="T3" fmla="*/ 777 h 1597"/>
                <a:gd name="T4" fmla="*/ 633 w 1147"/>
                <a:gd name="T5" fmla="*/ 0 h 1597"/>
                <a:gd name="T6" fmla="*/ 1147 w 1147"/>
                <a:gd name="T7" fmla="*/ 1597 h 1597"/>
                <a:gd name="T8" fmla="*/ 771 w 1147"/>
                <a:gd name="T9" fmla="*/ 1597 h 159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47"/>
                <a:gd name="T16" fmla="*/ 0 h 1597"/>
                <a:gd name="T17" fmla="*/ 1147 w 1147"/>
                <a:gd name="T18" fmla="*/ 1597 h 159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47" h="1597">
                  <a:moveTo>
                    <a:pt x="771" y="1597"/>
                  </a:moveTo>
                  <a:lnTo>
                    <a:pt x="0" y="777"/>
                  </a:lnTo>
                  <a:lnTo>
                    <a:pt x="633" y="0"/>
                  </a:lnTo>
                  <a:lnTo>
                    <a:pt x="1147" y="1597"/>
                  </a:lnTo>
                  <a:lnTo>
                    <a:pt x="771" y="1597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206" name="Freeform 92"/>
            <p:cNvSpPr>
              <a:spLocks noChangeArrowheads="1"/>
            </p:cNvSpPr>
            <p:nvPr/>
          </p:nvSpPr>
          <p:spPr bwMode="auto">
            <a:xfrm rot="5400000" flipH="1">
              <a:off x="38915" y="1553879"/>
              <a:ext cx="1224371" cy="1302202"/>
            </a:xfrm>
            <a:custGeom>
              <a:avLst/>
              <a:gdLst>
                <a:gd name="T0" fmla="*/ 223 w 771"/>
                <a:gd name="T1" fmla="*/ 820 h 820"/>
                <a:gd name="T2" fmla="*/ 771 w 771"/>
                <a:gd name="T3" fmla="*/ 820 h 820"/>
                <a:gd name="T4" fmla="*/ 0 w 771"/>
                <a:gd name="T5" fmla="*/ 0 h 820"/>
                <a:gd name="T6" fmla="*/ 223 w 771"/>
                <a:gd name="T7" fmla="*/ 820 h 82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71"/>
                <a:gd name="T13" fmla="*/ 0 h 820"/>
                <a:gd name="T14" fmla="*/ 771 w 771"/>
                <a:gd name="T15" fmla="*/ 820 h 82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71" h="820">
                  <a:moveTo>
                    <a:pt x="223" y="820"/>
                  </a:moveTo>
                  <a:lnTo>
                    <a:pt x="771" y="820"/>
                  </a:lnTo>
                  <a:lnTo>
                    <a:pt x="0" y="0"/>
                  </a:lnTo>
                  <a:lnTo>
                    <a:pt x="223" y="82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207" name="Freeform 93"/>
            <p:cNvSpPr>
              <a:spLocks noChangeArrowheads="1"/>
            </p:cNvSpPr>
            <p:nvPr/>
          </p:nvSpPr>
          <p:spPr bwMode="auto">
            <a:xfrm rot="5400000" flipH="1">
              <a:off x="832937" y="1985816"/>
              <a:ext cx="659033" cy="2324907"/>
            </a:xfrm>
            <a:custGeom>
              <a:avLst/>
              <a:gdLst>
                <a:gd name="T0" fmla="*/ 0 w 415"/>
                <a:gd name="T1" fmla="*/ 1464 h 1464"/>
                <a:gd name="T2" fmla="*/ 415 w 415"/>
                <a:gd name="T3" fmla="*/ 644 h 1464"/>
                <a:gd name="T4" fmla="*/ 225 w 415"/>
                <a:gd name="T5" fmla="*/ 0 h 1464"/>
                <a:gd name="T6" fmla="*/ 0 w 415"/>
                <a:gd name="T7" fmla="*/ 1464 h 146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15"/>
                <a:gd name="T13" fmla="*/ 0 h 1464"/>
                <a:gd name="T14" fmla="*/ 415 w 415"/>
                <a:gd name="T15" fmla="*/ 1464 h 146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15" h="1464">
                  <a:moveTo>
                    <a:pt x="0" y="1464"/>
                  </a:moveTo>
                  <a:lnTo>
                    <a:pt x="415" y="644"/>
                  </a:lnTo>
                  <a:lnTo>
                    <a:pt x="225" y="0"/>
                  </a:lnTo>
                  <a:lnTo>
                    <a:pt x="0" y="1464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208" name="Freeform 94"/>
            <p:cNvSpPr>
              <a:spLocks noChangeArrowheads="1"/>
            </p:cNvSpPr>
            <p:nvPr/>
          </p:nvSpPr>
          <p:spPr bwMode="auto">
            <a:xfrm rot="5400000" flipH="1">
              <a:off x="2027149" y="2092218"/>
              <a:ext cx="303314" cy="1753209"/>
            </a:xfrm>
            <a:custGeom>
              <a:avLst/>
              <a:gdLst>
                <a:gd name="T0" fmla="*/ 190 w 191"/>
                <a:gd name="T1" fmla="*/ 1104 h 1104"/>
                <a:gd name="T2" fmla="*/ 191 w 191"/>
                <a:gd name="T3" fmla="*/ 1104 h 1104"/>
                <a:gd name="T4" fmla="*/ 171 w 191"/>
                <a:gd name="T5" fmla="*/ 0 h 1104"/>
                <a:gd name="T6" fmla="*/ 0 w 191"/>
                <a:gd name="T7" fmla="*/ 460 h 1104"/>
                <a:gd name="T8" fmla="*/ 190 w 191"/>
                <a:gd name="T9" fmla="*/ 1104 h 110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1"/>
                <a:gd name="T16" fmla="*/ 0 h 1104"/>
                <a:gd name="T17" fmla="*/ 191 w 191"/>
                <a:gd name="T18" fmla="*/ 1104 h 110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1" h="1104">
                  <a:moveTo>
                    <a:pt x="190" y="1104"/>
                  </a:moveTo>
                  <a:lnTo>
                    <a:pt x="191" y="1104"/>
                  </a:lnTo>
                  <a:lnTo>
                    <a:pt x="171" y="0"/>
                  </a:lnTo>
                  <a:lnTo>
                    <a:pt x="0" y="460"/>
                  </a:lnTo>
                  <a:lnTo>
                    <a:pt x="190" y="1104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209" name="Oval 104"/>
            <p:cNvSpPr>
              <a:spLocks noChangeArrowheads="1"/>
            </p:cNvSpPr>
            <p:nvPr/>
          </p:nvSpPr>
          <p:spPr bwMode="auto">
            <a:xfrm rot="5400000" flipH="1">
              <a:off x="936951" y="4556058"/>
              <a:ext cx="58758" cy="77814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210" name="Oval 105"/>
            <p:cNvSpPr>
              <a:spLocks noChangeArrowheads="1"/>
            </p:cNvSpPr>
            <p:nvPr/>
          </p:nvSpPr>
          <p:spPr bwMode="auto">
            <a:xfrm rot="5400000" flipH="1">
              <a:off x="389073" y="4517945"/>
              <a:ext cx="58758" cy="77814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211" name="Oval 106"/>
            <p:cNvSpPr>
              <a:spLocks noChangeArrowheads="1"/>
            </p:cNvSpPr>
            <p:nvPr/>
          </p:nvSpPr>
          <p:spPr bwMode="auto">
            <a:xfrm rot="5400000" flipH="1">
              <a:off x="1891369" y="4035184"/>
              <a:ext cx="58758" cy="77814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212" name="Oval 107"/>
            <p:cNvSpPr>
              <a:spLocks noChangeArrowheads="1"/>
            </p:cNvSpPr>
            <p:nvPr/>
          </p:nvSpPr>
          <p:spPr bwMode="auto">
            <a:xfrm rot="5400000" flipH="1">
              <a:off x="2112109" y="2977556"/>
              <a:ext cx="58758" cy="77814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213" name="Oval 108"/>
            <p:cNvSpPr>
              <a:spLocks noChangeArrowheads="1"/>
            </p:cNvSpPr>
            <p:nvPr/>
          </p:nvSpPr>
          <p:spPr bwMode="auto">
            <a:xfrm rot="5400000" flipH="1">
              <a:off x="2785443" y="2698063"/>
              <a:ext cx="58758" cy="77814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214" name="Oval 109"/>
            <p:cNvSpPr>
              <a:spLocks noChangeArrowheads="1"/>
            </p:cNvSpPr>
            <p:nvPr/>
          </p:nvSpPr>
          <p:spPr bwMode="auto">
            <a:xfrm rot="5400000" flipH="1">
              <a:off x="1176746" y="2685359"/>
              <a:ext cx="58758" cy="77814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215" name="Oval 110"/>
            <p:cNvSpPr>
              <a:spLocks noChangeArrowheads="1"/>
            </p:cNvSpPr>
            <p:nvPr/>
          </p:nvSpPr>
          <p:spPr bwMode="auto">
            <a:xfrm rot="5400000" flipH="1">
              <a:off x="2297116" y="1707926"/>
              <a:ext cx="58758" cy="79403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216" name="Oval 111"/>
            <p:cNvSpPr>
              <a:spLocks noChangeArrowheads="1"/>
            </p:cNvSpPr>
            <p:nvPr/>
          </p:nvSpPr>
          <p:spPr bwMode="auto">
            <a:xfrm rot="5400000" flipH="1">
              <a:off x="1683335" y="663796"/>
              <a:ext cx="58758" cy="77814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</p:grpSp>
      <p:sp>
        <p:nvSpPr>
          <p:cNvPr id="100" name="矩形 99"/>
          <p:cNvSpPr/>
          <p:nvPr/>
        </p:nvSpPr>
        <p:spPr>
          <a:xfrm>
            <a:off x="5072493" y="2576029"/>
            <a:ext cx="2515870" cy="7683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altLang="zh-CN" sz="4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PART 01</a:t>
            </a:r>
            <a:endParaRPr lang="en-US" altLang="zh-CN" sz="4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1" name="矩形 100"/>
          <p:cNvSpPr/>
          <p:nvPr/>
        </p:nvSpPr>
        <p:spPr>
          <a:xfrm>
            <a:off x="3911394" y="3403346"/>
            <a:ext cx="4838065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PC</a:t>
            </a:r>
            <a:r>
              <a:rPr lang="zh-CN" altLang="en-US" sz="44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端登录操作介绍</a:t>
            </a:r>
            <a:endParaRPr lang="zh-CN" altLang="en-US" sz="4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" name="图片 3" descr="超星LOGO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634345" y="-22860"/>
            <a:ext cx="1492885" cy="14611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49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  <p:bldP spid="10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组合 44"/>
          <p:cNvGrpSpPr/>
          <p:nvPr/>
        </p:nvGrpSpPr>
        <p:grpSpPr>
          <a:xfrm>
            <a:off x="1" y="0"/>
            <a:ext cx="781050" cy="812406"/>
            <a:chOff x="0" y="-1"/>
            <a:chExt cx="1739901" cy="1809751"/>
          </a:xfrm>
        </p:grpSpPr>
        <p:sp>
          <p:nvSpPr>
            <p:cNvPr id="3" name="Freeform 51"/>
            <p:cNvSpPr>
              <a:spLocks noChangeArrowheads="1"/>
            </p:cNvSpPr>
            <p:nvPr/>
          </p:nvSpPr>
          <p:spPr bwMode="auto">
            <a:xfrm rot="5400000" flipH="1">
              <a:off x="886683" y="990465"/>
              <a:ext cx="479016" cy="785040"/>
            </a:xfrm>
            <a:custGeom>
              <a:avLst/>
              <a:gdLst>
                <a:gd name="T0" fmla="*/ 0 w 793"/>
                <a:gd name="T1" fmla="*/ 0 h 1299"/>
                <a:gd name="T2" fmla="*/ 120 w 793"/>
                <a:gd name="T3" fmla="*/ 1299 h 1299"/>
                <a:gd name="T4" fmla="*/ 793 w 793"/>
                <a:gd name="T5" fmla="*/ 1170 h 1299"/>
                <a:gd name="T6" fmla="*/ 0 w 793"/>
                <a:gd name="T7" fmla="*/ 0 h 129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93"/>
                <a:gd name="T13" fmla="*/ 0 h 1299"/>
                <a:gd name="T14" fmla="*/ 793 w 793"/>
                <a:gd name="T15" fmla="*/ 1299 h 129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93" h="1299">
                  <a:moveTo>
                    <a:pt x="0" y="0"/>
                  </a:moveTo>
                  <a:lnTo>
                    <a:pt x="120" y="1299"/>
                  </a:lnTo>
                  <a:lnTo>
                    <a:pt x="793" y="11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" name="Freeform 52"/>
            <p:cNvSpPr>
              <a:spLocks noChangeArrowheads="1"/>
            </p:cNvSpPr>
            <p:nvPr/>
          </p:nvSpPr>
          <p:spPr bwMode="auto">
            <a:xfrm rot="5400000" flipH="1">
              <a:off x="202551" y="940926"/>
              <a:ext cx="406529" cy="811631"/>
            </a:xfrm>
            <a:custGeom>
              <a:avLst/>
              <a:gdLst>
                <a:gd name="T0" fmla="*/ 457 w 673"/>
                <a:gd name="T1" fmla="*/ 1343 h 1343"/>
                <a:gd name="T2" fmla="*/ 0 w 673"/>
                <a:gd name="T3" fmla="*/ 129 h 1343"/>
                <a:gd name="T4" fmla="*/ 673 w 673"/>
                <a:gd name="T5" fmla="*/ 0 h 1343"/>
                <a:gd name="T6" fmla="*/ 457 w 673"/>
                <a:gd name="T7" fmla="*/ 1343 h 134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73"/>
                <a:gd name="T13" fmla="*/ 0 h 1343"/>
                <a:gd name="T14" fmla="*/ 673 w 673"/>
                <a:gd name="T15" fmla="*/ 1343 h 134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73" h="1343">
                  <a:moveTo>
                    <a:pt x="457" y="1343"/>
                  </a:moveTo>
                  <a:lnTo>
                    <a:pt x="0" y="129"/>
                  </a:lnTo>
                  <a:lnTo>
                    <a:pt x="673" y="0"/>
                  </a:lnTo>
                  <a:lnTo>
                    <a:pt x="457" y="1343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" name="Freeform 53"/>
            <p:cNvSpPr>
              <a:spLocks noChangeArrowheads="1"/>
            </p:cNvSpPr>
            <p:nvPr/>
          </p:nvSpPr>
          <p:spPr bwMode="auto">
            <a:xfrm rot="5400000" flipH="1">
              <a:off x="132160" y="1141793"/>
              <a:ext cx="469351" cy="733671"/>
            </a:xfrm>
            <a:custGeom>
              <a:avLst/>
              <a:gdLst>
                <a:gd name="T0" fmla="*/ 0 w 777"/>
                <a:gd name="T1" fmla="*/ 598 h 1214"/>
                <a:gd name="T2" fmla="*/ 320 w 777"/>
                <a:gd name="T3" fmla="*/ 0 h 1214"/>
                <a:gd name="T4" fmla="*/ 777 w 777"/>
                <a:gd name="T5" fmla="*/ 1214 h 1214"/>
                <a:gd name="T6" fmla="*/ 0 w 777"/>
                <a:gd name="T7" fmla="*/ 598 h 121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77"/>
                <a:gd name="T13" fmla="*/ 0 h 1214"/>
                <a:gd name="T14" fmla="*/ 777 w 777"/>
                <a:gd name="T15" fmla="*/ 1214 h 121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77" h="1214">
                  <a:moveTo>
                    <a:pt x="0" y="598"/>
                  </a:moveTo>
                  <a:lnTo>
                    <a:pt x="320" y="0"/>
                  </a:lnTo>
                  <a:lnTo>
                    <a:pt x="777" y="1214"/>
                  </a:lnTo>
                  <a:lnTo>
                    <a:pt x="0" y="598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6" name="Freeform 54"/>
            <p:cNvSpPr>
              <a:spLocks noChangeArrowheads="1"/>
            </p:cNvSpPr>
            <p:nvPr/>
          </p:nvSpPr>
          <p:spPr bwMode="auto">
            <a:xfrm rot="5400000" flipH="1">
              <a:off x="-48538" y="1322491"/>
              <a:ext cx="469351" cy="372274"/>
            </a:xfrm>
            <a:custGeom>
              <a:avLst/>
              <a:gdLst>
                <a:gd name="T0" fmla="*/ 0 w 777"/>
                <a:gd name="T1" fmla="*/ 0 h 616"/>
                <a:gd name="T2" fmla="*/ 9 w 777"/>
                <a:gd name="T3" fmla="*/ 362 h 616"/>
                <a:gd name="T4" fmla="*/ 777 w 777"/>
                <a:gd name="T5" fmla="*/ 616 h 616"/>
                <a:gd name="T6" fmla="*/ 0 w 777"/>
                <a:gd name="T7" fmla="*/ 0 h 61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77"/>
                <a:gd name="T13" fmla="*/ 0 h 616"/>
                <a:gd name="T14" fmla="*/ 777 w 777"/>
                <a:gd name="T15" fmla="*/ 616 h 61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77" h="616">
                  <a:moveTo>
                    <a:pt x="0" y="0"/>
                  </a:moveTo>
                  <a:lnTo>
                    <a:pt x="9" y="362"/>
                  </a:lnTo>
                  <a:lnTo>
                    <a:pt x="777" y="6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7" name="Freeform 58"/>
            <p:cNvSpPr>
              <a:spLocks noChangeArrowheads="1"/>
            </p:cNvSpPr>
            <p:nvPr/>
          </p:nvSpPr>
          <p:spPr bwMode="auto">
            <a:xfrm rot="5400000" flipH="1">
              <a:off x="41788" y="860671"/>
              <a:ext cx="371494" cy="455069"/>
            </a:xfrm>
            <a:custGeom>
              <a:avLst/>
              <a:gdLst>
                <a:gd name="T0" fmla="*/ 0 w 615"/>
                <a:gd name="T1" fmla="*/ 753 h 753"/>
                <a:gd name="T2" fmla="*/ 399 w 615"/>
                <a:gd name="T3" fmla="*/ 0 h 753"/>
                <a:gd name="T4" fmla="*/ 615 w 615"/>
                <a:gd name="T5" fmla="*/ 753 h 753"/>
                <a:gd name="T6" fmla="*/ 0 w 615"/>
                <a:gd name="T7" fmla="*/ 753 h 75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15"/>
                <a:gd name="T13" fmla="*/ 0 h 753"/>
                <a:gd name="T14" fmla="*/ 615 w 615"/>
                <a:gd name="T15" fmla="*/ 753 h 75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15" h="753">
                  <a:moveTo>
                    <a:pt x="0" y="753"/>
                  </a:moveTo>
                  <a:lnTo>
                    <a:pt x="399" y="0"/>
                  </a:lnTo>
                  <a:lnTo>
                    <a:pt x="615" y="753"/>
                  </a:lnTo>
                  <a:lnTo>
                    <a:pt x="0" y="753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8" name="Freeform 59"/>
            <p:cNvSpPr>
              <a:spLocks noChangeArrowheads="1"/>
            </p:cNvSpPr>
            <p:nvPr/>
          </p:nvSpPr>
          <p:spPr bwMode="auto">
            <a:xfrm rot="5400000" flipH="1">
              <a:off x="876130" y="979912"/>
              <a:ext cx="578081" cy="707080"/>
            </a:xfrm>
            <a:custGeom>
              <a:avLst/>
              <a:gdLst>
                <a:gd name="T0" fmla="*/ 957 w 957"/>
                <a:gd name="T1" fmla="*/ 749 h 1170"/>
                <a:gd name="T2" fmla="*/ 793 w 957"/>
                <a:gd name="T3" fmla="*/ 1170 h 1170"/>
                <a:gd name="T4" fmla="*/ 0 w 957"/>
                <a:gd name="T5" fmla="*/ 0 h 1170"/>
                <a:gd name="T6" fmla="*/ 957 w 957"/>
                <a:gd name="T7" fmla="*/ 749 h 117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57"/>
                <a:gd name="T13" fmla="*/ 0 h 1170"/>
                <a:gd name="T14" fmla="*/ 957 w 957"/>
                <a:gd name="T15" fmla="*/ 1170 h 117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57" h="1170">
                  <a:moveTo>
                    <a:pt x="957" y="749"/>
                  </a:moveTo>
                  <a:lnTo>
                    <a:pt x="793" y="1170"/>
                  </a:lnTo>
                  <a:lnTo>
                    <a:pt x="0" y="0"/>
                  </a:lnTo>
                  <a:lnTo>
                    <a:pt x="957" y="749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9" name="Freeform 60"/>
            <p:cNvSpPr>
              <a:spLocks noChangeArrowheads="1"/>
            </p:cNvSpPr>
            <p:nvPr/>
          </p:nvSpPr>
          <p:spPr bwMode="auto">
            <a:xfrm rot="5400000" flipH="1">
              <a:off x="570287" y="548640"/>
              <a:ext cx="380555" cy="610989"/>
            </a:xfrm>
            <a:custGeom>
              <a:avLst/>
              <a:gdLst>
                <a:gd name="T0" fmla="*/ 630 w 630"/>
                <a:gd name="T1" fmla="*/ 299 h 1011"/>
                <a:gd name="T2" fmla="*/ 19 w 630"/>
                <a:gd name="T3" fmla="*/ 1011 h 1011"/>
                <a:gd name="T4" fmla="*/ 0 w 630"/>
                <a:gd name="T5" fmla="*/ 0 h 1011"/>
                <a:gd name="T6" fmla="*/ 630 w 630"/>
                <a:gd name="T7" fmla="*/ 299 h 101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30"/>
                <a:gd name="T13" fmla="*/ 0 h 1011"/>
                <a:gd name="T14" fmla="*/ 630 w 630"/>
                <a:gd name="T15" fmla="*/ 1011 h 101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30" h="1011">
                  <a:moveTo>
                    <a:pt x="630" y="299"/>
                  </a:moveTo>
                  <a:lnTo>
                    <a:pt x="19" y="1011"/>
                  </a:lnTo>
                  <a:lnTo>
                    <a:pt x="0" y="0"/>
                  </a:lnTo>
                  <a:lnTo>
                    <a:pt x="630" y="299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10" name="Freeform 61"/>
            <p:cNvSpPr>
              <a:spLocks noChangeArrowheads="1"/>
            </p:cNvSpPr>
            <p:nvPr/>
          </p:nvSpPr>
          <p:spPr bwMode="auto">
            <a:xfrm rot="5400000" flipH="1">
              <a:off x="1050134" y="500292"/>
              <a:ext cx="379951" cy="708288"/>
            </a:xfrm>
            <a:custGeom>
              <a:avLst/>
              <a:gdLst>
                <a:gd name="T0" fmla="*/ 0 w 629"/>
                <a:gd name="T1" fmla="*/ 874 h 1172"/>
                <a:gd name="T2" fmla="*/ 328 w 629"/>
                <a:gd name="T3" fmla="*/ 0 h 1172"/>
                <a:gd name="T4" fmla="*/ 629 w 629"/>
                <a:gd name="T5" fmla="*/ 1172 h 1172"/>
                <a:gd name="T6" fmla="*/ 0 w 629"/>
                <a:gd name="T7" fmla="*/ 874 h 117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29"/>
                <a:gd name="T13" fmla="*/ 0 h 1172"/>
                <a:gd name="T14" fmla="*/ 629 w 629"/>
                <a:gd name="T15" fmla="*/ 1172 h 117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29" h="1172">
                  <a:moveTo>
                    <a:pt x="0" y="874"/>
                  </a:moveTo>
                  <a:lnTo>
                    <a:pt x="328" y="0"/>
                  </a:lnTo>
                  <a:lnTo>
                    <a:pt x="629" y="1172"/>
                  </a:lnTo>
                  <a:lnTo>
                    <a:pt x="0" y="874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11" name="Freeform 62"/>
            <p:cNvSpPr>
              <a:spLocks noChangeArrowheads="1"/>
            </p:cNvSpPr>
            <p:nvPr/>
          </p:nvSpPr>
          <p:spPr bwMode="auto">
            <a:xfrm rot="5400000" flipH="1">
              <a:off x="826575" y="78603"/>
              <a:ext cx="579893" cy="955464"/>
            </a:xfrm>
            <a:custGeom>
              <a:avLst/>
              <a:gdLst>
                <a:gd name="T0" fmla="*/ 302 w 960"/>
                <a:gd name="T1" fmla="*/ 1173 h 1581"/>
                <a:gd name="T2" fmla="*/ 301 w 960"/>
                <a:gd name="T3" fmla="*/ 1172 h 1581"/>
                <a:gd name="T4" fmla="*/ 0 w 960"/>
                <a:gd name="T5" fmla="*/ 0 h 1581"/>
                <a:gd name="T6" fmla="*/ 0 w 960"/>
                <a:gd name="T7" fmla="*/ 0 h 1581"/>
                <a:gd name="T8" fmla="*/ 960 w 960"/>
                <a:gd name="T9" fmla="*/ 1581 h 1581"/>
                <a:gd name="T10" fmla="*/ 302 w 960"/>
                <a:gd name="T11" fmla="*/ 1173 h 158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960"/>
                <a:gd name="T19" fmla="*/ 0 h 1581"/>
                <a:gd name="T20" fmla="*/ 960 w 960"/>
                <a:gd name="T21" fmla="*/ 1581 h 158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960" h="1581">
                  <a:moveTo>
                    <a:pt x="302" y="1173"/>
                  </a:moveTo>
                  <a:lnTo>
                    <a:pt x="301" y="1172"/>
                  </a:lnTo>
                  <a:lnTo>
                    <a:pt x="0" y="0"/>
                  </a:lnTo>
                  <a:lnTo>
                    <a:pt x="0" y="0"/>
                  </a:lnTo>
                  <a:lnTo>
                    <a:pt x="960" y="1581"/>
                  </a:lnTo>
                  <a:lnTo>
                    <a:pt x="302" y="1173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12" name="Freeform 63"/>
            <p:cNvSpPr>
              <a:spLocks noChangeArrowheads="1"/>
            </p:cNvSpPr>
            <p:nvPr/>
          </p:nvSpPr>
          <p:spPr bwMode="auto">
            <a:xfrm rot="5400000" flipH="1">
              <a:off x="693985" y="-55196"/>
              <a:ext cx="846282" cy="956673"/>
            </a:xfrm>
            <a:custGeom>
              <a:avLst/>
              <a:gdLst>
                <a:gd name="T0" fmla="*/ 1401 w 1401"/>
                <a:gd name="T1" fmla="*/ 1273 h 1583"/>
                <a:gd name="T2" fmla="*/ 960 w 1401"/>
                <a:gd name="T3" fmla="*/ 1583 h 1583"/>
                <a:gd name="T4" fmla="*/ 0 w 1401"/>
                <a:gd name="T5" fmla="*/ 2 h 1583"/>
                <a:gd name="T6" fmla="*/ 9 w 1401"/>
                <a:gd name="T7" fmla="*/ 0 h 1583"/>
                <a:gd name="T8" fmla="*/ 1401 w 1401"/>
                <a:gd name="T9" fmla="*/ 907 h 1583"/>
                <a:gd name="T10" fmla="*/ 1401 w 1401"/>
                <a:gd name="T11" fmla="*/ 1273 h 158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01"/>
                <a:gd name="T19" fmla="*/ 0 h 1583"/>
                <a:gd name="T20" fmla="*/ 1401 w 1401"/>
                <a:gd name="T21" fmla="*/ 1583 h 158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01" h="1583">
                  <a:moveTo>
                    <a:pt x="1401" y="1273"/>
                  </a:moveTo>
                  <a:lnTo>
                    <a:pt x="960" y="1583"/>
                  </a:lnTo>
                  <a:lnTo>
                    <a:pt x="0" y="2"/>
                  </a:lnTo>
                  <a:lnTo>
                    <a:pt x="9" y="0"/>
                  </a:lnTo>
                  <a:lnTo>
                    <a:pt x="1401" y="907"/>
                  </a:lnTo>
                  <a:lnTo>
                    <a:pt x="1401" y="1273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13" name="Freeform 64"/>
            <p:cNvSpPr>
              <a:spLocks noChangeArrowheads="1"/>
            </p:cNvSpPr>
            <p:nvPr/>
          </p:nvSpPr>
          <p:spPr bwMode="auto">
            <a:xfrm rot="5400000" flipH="1">
              <a:off x="900971" y="146354"/>
              <a:ext cx="840845" cy="548138"/>
            </a:xfrm>
            <a:custGeom>
              <a:avLst/>
              <a:gdLst>
                <a:gd name="T0" fmla="*/ 1392 w 1392"/>
                <a:gd name="T1" fmla="*/ 907 h 907"/>
                <a:gd name="T2" fmla="*/ 0 w 1392"/>
                <a:gd name="T3" fmla="*/ 0 h 907"/>
                <a:gd name="T4" fmla="*/ 1392 w 1392"/>
                <a:gd name="T5" fmla="*/ 239 h 907"/>
                <a:gd name="T6" fmla="*/ 1392 w 1392"/>
                <a:gd name="T7" fmla="*/ 907 h 90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392"/>
                <a:gd name="T13" fmla="*/ 0 h 907"/>
                <a:gd name="T14" fmla="*/ 1392 w 1392"/>
                <a:gd name="T15" fmla="*/ 907 h 90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392" h="907">
                  <a:moveTo>
                    <a:pt x="1392" y="907"/>
                  </a:moveTo>
                  <a:lnTo>
                    <a:pt x="0" y="0"/>
                  </a:lnTo>
                  <a:lnTo>
                    <a:pt x="1392" y="239"/>
                  </a:lnTo>
                  <a:lnTo>
                    <a:pt x="1392" y="907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14" name="Freeform 65"/>
            <p:cNvSpPr>
              <a:spLocks noChangeArrowheads="1"/>
            </p:cNvSpPr>
            <p:nvPr/>
          </p:nvSpPr>
          <p:spPr bwMode="auto">
            <a:xfrm rot="5400000" flipH="1">
              <a:off x="279874" y="-279873"/>
              <a:ext cx="266389" cy="826135"/>
            </a:xfrm>
            <a:custGeom>
              <a:avLst/>
              <a:gdLst>
                <a:gd name="T0" fmla="*/ 441 w 441"/>
                <a:gd name="T1" fmla="*/ 0 h 1367"/>
                <a:gd name="T2" fmla="*/ 0 w 441"/>
                <a:gd name="T3" fmla="*/ 310 h 1367"/>
                <a:gd name="T4" fmla="*/ 441 w 441"/>
                <a:gd name="T5" fmla="*/ 1367 h 1367"/>
                <a:gd name="T6" fmla="*/ 441 w 441"/>
                <a:gd name="T7" fmla="*/ 0 h 136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41"/>
                <a:gd name="T13" fmla="*/ 0 h 1367"/>
                <a:gd name="T14" fmla="*/ 441 w 441"/>
                <a:gd name="T15" fmla="*/ 1367 h 136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41" h="1367">
                  <a:moveTo>
                    <a:pt x="441" y="0"/>
                  </a:moveTo>
                  <a:lnTo>
                    <a:pt x="0" y="310"/>
                  </a:lnTo>
                  <a:lnTo>
                    <a:pt x="441" y="1367"/>
                  </a:lnTo>
                  <a:lnTo>
                    <a:pt x="441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15" name="Freeform 66"/>
            <p:cNvSpPr>
              <a:spLocks noChangeArrowheads="1"/>
            </p:cNvSpPr>
            <p:nvPr/>
          </p:nvSpPr>
          <p:spPr bwMode="auto">
            <a:xfrm rot="5400000" flipH="1">
              <a:off x="110752" y="-110752"/>
              <a:ext cx="663857" cy="885360"/>
            </a:xfrm>
            <a:custGeom>
              <a:avLst/>
              <a:gdLst>
                <a:gd name="T0" fmla="*/ 495 w 1099"/>
                <a:gd name="T1" fmla="*/ 1465 h 1465"/>
                <a:gd name="T2" fmla="*/ 1099 w 1099"/>
                <a:gd name="T3" fmla="*/ 1465 h 1465"/>
                <a:gd name="T4" fmla="*/ 1099 w 1099"/>
                <a:gd name="T5" fmla="*/ 1465 h 1465"/>
                <a:gd name="T6" fmla="*/ 658 w 1099"/>
                <a:gd name="T7" fmla="*/ 408 h 1465"/>
                <a:gd name="T8" fmla="*/ 0 w 1099"/>
                <a:gd name="T9" fmla="*/ 0 h 1465"/>
                <a:gd name="T10" fmla="*/ 495 w 1099"/>
                <a:gd name="T11" fmla="*/ 1465 h 146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99"/>
                <a:gd name="T19" fmla="*/ 0 h 1465"/>
                <a:gd name="T20" fmla="*/ 1099 w 1099"/>
                <a:gd name="T21" fmla="*/ 1465 h 146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99" h="1465">
                  <a:moveTo>
                    <a:pt x="495" y="1465"/>
                  </a:moveTo>
                  <a:lnTo>
                    <a:pt x="1099" y="1465"/>
                  </a:lnTo>
                  <a:lnTo>
                    <a:pt x="1099" y="1465"/>
                  </a:lnTo>
                  <a:lnTo>
                    <a:pt x="658" y="408"/>
                  </a:lnTo>
                  <a:lnTo>
                    <a:pt x="0" y="0"/>
                  </a:lnTo>
                  <a:lnTo>
                    <a:pt x="495" y="1465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16" name="Freeform 67"/>
            <p:cNvSpPr>
              <a:spLocks noChangeArrowheads="1"/>
            </p:cNvSpPr>
            <p:nvPr/>
          </p:nvSpPr>
          <p:spPr bwMode="auto">
            <a:xfrm rot="5400000" flipH="1">
              <a:off x="108638" y="256212"/>
              <a:ext cx="668085" cy="885360"/>
            </a:xfrm>
            <a:custGeom>
              <a:avLst/>
              <a:gdLst>
                <a:gd name="T0" fmla="*/ 744 w 1106"/>
                <a:gd name="T1" fmla="*/ 1465 h 1465"/>
                <a:gd name="T2" fmla="*/ 0 w 1106"/>
                <a:gd name="T3" fmla="*/ 712 h 1465"/>
                <a:gd name="T4" fmla="*/ 611 w 1106"/>
                <a:gd name="T5" fmla="*/ 0 h 1465"/>
                <a:gd name="T6" fmla="*/ 1106 w 1106"/>
                <a:gd name="T7" fmla="*/ 1465 h 1465"/>
                <a:gd name="T8" fmla="*/ 744 w 1106"/>
                <a:gd name="T9" fmla="*/ 1465 h 146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06"/>
                <a:gd name="T16" fmla="*/ 0 h 1465"/>
                <a:gd name="T17" fmla="*/ 1106 w 1106"/>
                <a:gd name="T18" fmla="*/ 1465 h 146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06" h="1465">
                  <a:moveTo>
                    <a:pt x="744" y="1465"/>
                  </a:moveTo>
                  <a:lnTo>
                    <a:pt x="0" y="712"/>
                  </a:lnTo>
                  <a:lnTo>
                    <a:pt x="611" y="0"/>
                  </a:lnTo>
                  <a:lnTo>
                    <a:pt x="1106" y="1465"/>
                  </a:lnTo>
                  <a:lnTo>
                    <a:pt x="744" y="1465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17" name="Freeform 68"/>
            <p:cNvSpPr>
              <a:spLocks noChangeArrowheads="1"/>
            </p:cNvSpPr>
            <p:nvPr/>
          </p:nvSpPr>
          <p:spPr bwMode="auto">
            <a:xfrm rot="5400000" flipH="1">
              <a:off x="2826" y="580692"/>
              <a:ext cx="449417" cy="455069"/>
            </a:xfrm>
            <a:custGeom>
              <a:avLst/>
              <a:gdLst>
                <a:gd name="T0" fmla="*/ 216 w 744"/>
                <a:gd name="T1" fmla="*/ 753 h 753"/>
                <a:gd name="T2" fmla="*/ 744 w 744"/>
                <a:gd name="T3" fmla="*/ 753 h 753"/>
                <a:gd name="T4" fmla="*/ 0 w 744"/>
                <a:gd name="T5" fmla="*/ 0 h 753"/>
                <a:gd name="T6" fmla="*/ 216 w 744"/>
                <a:gd name="T7" fmla="*/ 753 h 75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44"/>
                <a:gd name="T13" fmla="*/ 0 h 753"/>
                <a:gd name="T14" fmla="*/ 744 w 744"/>
                <a:gd name="T15" fmla="*/ 753 h 75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44" h="753">
                  <a:moveTo>
                    <a:pt x="216" y="753"/>
                  </a:moveTo>
                  <a:lnTo>
                    <a:pt x="744" y="753"/>
                  </a:lnTo>
                  <a:lnTo>
                    <a:pt x="0" y="0"/>
                  </a:lnTo>
                  <a:lnTo>
                    <a:pt x="216" y="753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18" name="Freeform 69"/>
            <p:cNvSpPr>
              <a:spLocks noChangeArrowheads="1"/>
            </p:cNvSpPr>
            <p:nvPr/>
          </p:nvSpPr>
          <p:spPr bwMode="auto">
            <a:xfrm rot="5400000" flipH="1">
              <a:off x="285307" y="747628"/>
              <a:ext cx="241018" cy="811631"/>
            </a:xfrm>
            <a:custGeom>
              <a:avLst/>
              <a:gdLst>
                <a:gd name="T0" fmla="*/ 0 w 399"/>
                <a:gd name="T1" fmla="*/ 1343 h 1343"/>
                <a:gd name="T2" fmla="*/ 399 w 399"/>
                <a:gd name="T3" fmla="*/ 591 h 1343"/>
                <a:gd name="T4" fmla="*/ 216 w 399"/>
                <a:gd name="T5" fmla="*/ 0 h 1343"/>
                <a:gd name="T6" fmla="*/ 0 w 399"/>
                <a:gd name="T7" fmla="*/ 1343 h 134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99"/>
                <a:gd name="T13" fmla="*/ 0 h 1343"/>
                <a:gd name="T14" fmla="*/ 399 w 399"/>
                <a:gd name="T15" fmla="*/ 1343 h 134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99" h="1343">
                  <a:moveTo>
                    <a:pt x="0" y="1343"/>
                  </a:moveTo>
                  <a:lnTo>
                    <a:pt x="399" y="591"/>
                  </a:lnTo>
                  <a:lnTo>
                    <a:pt x="216" y="0"/>
                  </a:lnTo>
                  <a:lnTo>
                    <a:pt x="0" y="1343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19" name="Freeform 70"/>
            <p:cNvSpPr>
              <a:spLocks noChangeArrowheads="1"/>
            </p:cNvSpPr>
            <p:nvPr/>
          </p:nvSpPr>
          <p:spPr bwMode="auto">
            <a:xfrm rot="5400000" flipH="1">
              <a:off x="704991" y="782409"/>
              <a:ext cx="110542" cy="611594"/>
            </a:xfrm>
            <a:custGeom>
              <a:avLst/>
              <a:gdLst>
                <a:gd name="T0" fmla="*/ 183 w 183"/>
                <a:gd name="T1" fmla="*/ 1012 h 1012"/>
                <a:gd name="T2" fmla="*/ 183 w 183"/>
                <a:gd name="T3" fmla="*/ 1011 h 1012"/>
                <a:gd name="T4" fmla="*/ 164 w 183"/>
                <a:gd name="T5" fmla="*/ 0 h 1012"/>
                <a:gd name="T6" fmla="*/ 0 w 183"/>
                <a:gd name="T7" fmla="*/ 421 h 1012"/>
                <a:gd name="T8" fmla="*/ 183 w 183"/>
                <a:gd name="T9" fmla="*/ 1012 h 10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3"/>
                <a:gd name="T16" fmla="*/ 0 h 1012"/>
                <a:gd name="T17" fmla="*/ 183 w 183"/>
                <a:gd name="T18" fmla="*/ 1012 h 101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3" h="1012">
                  <a:moveTo>
                    <a:pt x="183" y="1012"/>
                  </a:moveTo>
                  <a:lnTo>
                    <a:pt x="183" y="1011"/>
                  </a:lnTo>
                  <a:lnTo>
                    <a:pt x="164" y="0"/>
                  </a:lnTo>
                  <a:lnTo>
                    <a:pt x="0" y="421"/>
                  </a:lnTo>
                  <a:lnTo>
                    <a:pt x="183" y="1012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20" name="Freeform 75"/>
            <p:cNvSpPr>
              <a:spLocks noChangeArrowheads="1"/>
            </p:cNvSpPr>
            <p:nvPr/>
          </p:nvSpPr>
          <p:spPr bwMode="auto">
            <a:xfrm rot="5400000" flipH="1">
              <a:off x="979151" y="1007362"/>
              <a:ext cx="497138" cy="856352"/>
            </a:xfrm>
            <a:custGeom>
              <a:avLst/>
              <a:gdLst>
                <a:gd name="T0" fmla="*/ 0 w 823"/>
                <a:gd name="T1" fmla="*/ 0 h 1417"/>
                <a:gd name="T2" fmla="*/ 125 w 823"/>
                <a:gd name="T3" fmla="*/ 1417 h 1417"/>
                <a:gd name="T4" fmla="*/ 823 w 823"/>
                <a:gd name="T5" fmla="*/ 1276 h 1417"/>
                <a:gd name="T6" fmla="*/ 0 w 823"/>
                <a:gd name="T7" fmla="*/ 0 h 141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23"/>
                <a:gd name="T13" fmla="*/ 0 h 1417"/>
                <a:gd name="T14" fmla="*/ 823 w 823"/>
                <a:gd name="T15" fmla="*/ 1417 h 141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23" h="1417">
                  <a:moveTo>
                    <a:pt x="0" y="0"/>
                  </a:moveTo>
                  <a:lnTo>
                    <a:pt x="125" y="1417"/>
                  </a:lnTo>
                  <a:lnTo>
                    <a:pt x="823" y="12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21" name="Freeform 76"/>
            <p:cNvSpPr>
              <a:spLocks noChangeArrowheads="1"/>
            </p:cNvSpPr>
            <p:nvPr/>
          </p:nvSpPr>
          <p:spPr bwMode="auto">
            <a:xfrm rot="5400000" flipH="1">
              <a:off x="231563" y="955406"/>
              <a:ext cx="421631" cy="884756"/>
            </a:xfrm>
            <a:custGeom>
              <a:avLst/>
              <a:gdLst>
                <a:gd name="T0" fmla="*/ 473 w 698"/>
                <a:gd name="T1" fmla="*/ 1464 h 1464"/>
                <a:gd name="T2" fmla="*/ 0 w 698"/>
                <a:gd name="T3" fmla="*/ 141 h 1464"/>
                <a:gd name="T4" fmla="*/ 698 w 698"/>
                <a:gd name="T5" fmla="*/ 0 h 1464"/>
                <a:gd name="T6" fmla="*/ 473 w 698"/>
                <a:gd name="T7" fmla="*/ 1464 h 146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98"/>
                <a:gd name="T13" fmla="*/ 0 h 1464"/>
                <a:gd name="T14" fmla="*/ 698 w 698"/>
                <a:gd name="T15" fmla="*/ 1464 h 146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98" h="1464">
                  <a:moveTo>
                    <a:pt x="473" y="1464"/>
                  </a:moveTo>
                  <a:lnTo>
                    <a:pt x="0" y="141"/>
                  </a:lnTo>
                  <a:lnTo>
                    <a:pt x="698" y="0"/>
                  </a:lnTo>
                  <a:lnTo>
                    <a:pt x="473" y="1464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22" name="Freeform 77"/>
            <p:cNvSpPr>
              <a:spLocks noChangeArrowheads="1"/>
            </p:cNvSpPr>
            <p:nvPr/>
          </p:nvSpPr>
          <p:spPr bwMode="auto">
            <a:xfrm rot="5400000" flipH="1">
              <a:off x="156338" y="1166544"/>
              <a:ext cx="486869" cy="799544"/>
            </a:xfrm>
            <a:custGeom>
              <a:avLst/>
              <a:gdLst>
                <a:gd name="T0" fmla="*/ 0 w 806"/>
                <a:gd name="T1" fmla="*/ 651 h 1323"/>
                <a:gd name="T2" fmla="*/ 333 w 806"/>
                <a:gd name="T3" fmla="*/ 0 h 1323"/>
                <a:gd name="T4" fmla="*/ 806 w 806"/>
                <a:gd name="T5" fmla="*/ 1323 h 1323"/>
                <a:gd name="T6" fmla="*/ 0 w 806"/>
                <a:gd name="T7" fmla="*/ 651 h 132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06"/>
                <a:gd name="T13" fmla="*/ 0 h 1323"/>
                <a:gd name="T14" fmla="*/ 806 w 806"/>
                <a:gd name="T15" fmla="*/ 1323 h 132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06" h="1323">
                  <a:moveTo>
                    <a:pt x="0" y="651"/>
                  </a:moveTo>
                  <a:lnTo>
                    <a:pt x="333" y="0"/>
                  </a:lnTo>
                  <a:lnTo>
                    <a:pt x="806" y="1323"/>
                  </a:lnTo>
                  <a:lnTo>
                    <a:pt x="0" y="651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23" name="Freeform 78"/>
            <p:cNvSpPr>
              <a:spLocks noChangeArrowheads="1"/>
            </p:cNvSpPr>
            <p:nvPr/>
          </p:nvSpPr>
          <p:spPr bwMode="auto">
            <a:xfrm rot="5400000" flipH="1">
              <a:off x="-40375" y="1363257"/>
              <a:ext cx="486869" cy="406118"/>
            </a:xfrm>
            <a:custGeom>
              <a:avLst/>
              <a:gdLst>
                <a:gd name="T0" fmla="*/ 0 w 806"/>
                <a:gd name="T1" fmla="*/ 0 h 672"/>
                <a:gd name="T2" fmla="*/ 10 w 806"/>
                <a:gd name="T3" fmla="*/ 396 h 672"/>
                <a:gd name="T4" fmla="*/ 806 w 806"/>
                <a:gd name="T5" fmla="*/ 672 h 672"/>
                <a:gd name="T6" fmla="*/ 0 w 806"/>
                <a:gd name="T7" fmla="*/ 0 h 67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06"/>
                <a:gd name="T13" fmla="*/ 0 h 672"/>
                <a:gd name="T14" fmla="*/ 806 w 806"/>
                <a:gd name="T15" fmla="*/ 672 h 67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06" h="672">
                  <a:moveTo>
                    <a:pt x="0" y="0"/>
                  </a:moveTo>
                  <a:lnTo>
                    <a:pt x="10" y="396"/>
                  </a:lnTo>
                  <a:lnTo>
                    <a:pt x="806" y="67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24" name="Freeform 82"/>
            <p:cNvSpPr>
              <a:spLocks noChangeArrowheads="1"/>
            </p:cNvSpPr>
            <p:nvPr/>
          </p:nvSpPr>
          <p:spPr bwMode="auto">
            <a:xfrm rot="5400000" flipH="1">
              <a:off x="54784" y="882106"/>
              <a:ext cx="385992" cy="495560"/>
            </a:xfrm>
            <a:custGeom>
              <a:avLst/>
              <a:gdLst>
                <a:gd name="T0" fmla="*/ 0 w 639"/>
                <a:gd name="T1" fmla="*/ 820 h 820"/>
                <a:gd name="T2" fmla="*/ 416 w 639"/>
                <a:gd name="T3" fmla="*/ 0 h 820"/>
                <a:gd name="T4" fmla="*/ 639 w 639"/>
                <a:gd name="T5" fmla="*/ 820 h 820"/>
                <a:gd name="T6" fmla="*/ 0 w 639"/>
                <a:gd name="T7" fmla="*/ 820 h 82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39"/>
                <a:gd name="T13" fmla="*/ 0 h 820"/>
                <a:gd name="T14" fmla="*/ 639 w 639"/>
                <a:gd name="T15" fmla="*/ 820 h 82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39" h="820">
                  <a:moveTo>
                    <a:pt x="0" y="820"/>
                  </a:moveTo>
                  <a:lnTo>
                    <a:pt x="416" y="0"/>
                  </a:lnTo>
                  <a:lnTo>
                    <a:pt x="639" y="820"/>
                  </a:lnTo>
                  <a:lnTo>
                    <a:pt x="0" y="82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25" name="Freeform 83"/>
            <p:cNvSpPr>
              <a:spLocks noChangeArrowheads="1"/>
            </p:cNvSpPr>
            <p:nvPr/>
          </p:nvSpPr>
          <p:spPr bwMode="auto">
            <a:xfrm rot="5400000" flipH="1">
              <a:off x="970111" y="998321"/>
              <a:ext cx="600431" cy="771140"/>
            </a:xfrm>
            <a:custGeom>
              <a:avLst/>
              <a:gdLst>
                <a:gd name="T0" fmla="*/ 994 w 994"/>
                <a:gd name="T1" fmla="*/ 816 h 1276"/>
                <a:gd name="T2" fmla="*/ 823 w 994"/>
                <a:gd name="T3" fmla="*/ 1276 h 1276"/>
                <a:gd name="T4" fmla="*/ 0 w 994"/>
                <a:gd name="T5" fmla="*/ 0 h 1276"/>
                <a:gd name="T6" fmla="*/ 994 w 994"/>
                <a:gd name="T7" fmla="*/ 816 h 127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94"/>
                <a:gd name="T13" fmla="*/ 0 h 1276"/>
                <a:gd name="T14" fmla="*/ 994 w 994"/>
                <a:gd name="T15" fmla="*/ 1276 h 127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94" h="1276">
                  <a:moveTo>
                    <a:pt x="994" y="816"/>
                  </a:moveTo>
                  <a:lnTo>
                    <a:pt x="823" y="1276"/>
                  </a:lnTo>
                  <a:lnTo>
                    <a:pt x="0" y="0"/>
                  </a:lnTo>
                  <a:lnTo>
                    <a:pt x="994" y="816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26" name="Freeform 84"/>
            <p:cNvSpPr>
              <a:spLocks noChangeArrowheads="1"/>
            </p:cNvSpPr>
            <p:nvPr/>
          </p:nvSpPr>
          <p:spPr bwMode="auto">
            <a:xfrm rot="5400000" flipH="1">
              <a:off x="631933" y="552855"/>
              <a:ext cx="394448" cy="667193"/>
            </a:xfrm>
            <a:custGeom>
              <a:avLst/>
              <a:gdLst>
                <a:gd name="T0" fmla="*/ 653 w 653"/>
                <a:gd name="T1" fmla="*/ 327 h 1104"/>
                <a:gd name="T2" fmla="*/ 20 w 653"/>
                <a:gd name="T3" fmla="*/ 1104 h 1104"/>
                <a:gd name="T4" fmla="*/ 0 w 653"/>
                <a:gd name="T5" fmla="*/ 0 h 1104"/>
                <a:gd name="T6" fmla="*/ 653 w 653"/>
                <a:gd name="T7" fmla="*/ 327 h 110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53"/>
                <a:gd name="T13" fmla="*/ 0 h 1104"/>
                <a:gd name="T14" fmla="*/ 653 w 653"/>
                <a:gd name="T15" fmla="*/ 1104 h 110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53" h="1104">
                  <a:moveTo>
                    <a:pt x="653" y="327"/>
                  </a:moveTo>
                  <a:lnTo>
                    <a:pt x="20" y="1104"/>
                  </a:lnTo>
                  <a:lnTo>
                    <a:pt x="0" y="0"/>
                  </a:lnTo>
                  <a:lnTo>
                    <a:pt x="653" y="327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27" name="Freeform 85"/>
            <p:cNvSpPr>
              <a:spLocks noChangeArrowheads="1"/>
            </p:cNvSpPr>
            <p:nvPr/>
          </p:nvSpPr>
          <p:spPr bwMode="auto">
            <a:xfrm rot="5400000" flipH="1">
              <a:off x="1154689" y="500881"/>
              <a:ext cx="393844" cy="771744"/>
            </a:xfrm>
            <a:custGeom>
              <a:avLst/>
              <a:gdLst>
                <a:gd name="T0" fmla="*/ 0 w 652"/>
                <a:gd name="T1" fmla="*/ 951 h 1277"/>
                <a:gd name="T2" fmla="*/ 339 w 652"/>
                <a:gd name="T3" fmla="*/ 0 h 1277"/>
                <a:gd name="T4" fmla="*/ 652 w 652"/>
                <a:gd name="T5" fmla="*/ 1277 h 1277"/>
                <a:gd name="T6" fmla="*/ 0 w 652"/>
                <a:gd name="T7" fmla="*/ 951 h 127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52"/>
                <a:gd name="T13" fmla="*/ 0 h 1277"/>
                <a:gd name="T14" fmla="*/ 652 w 652"/>
                <a:gd name="T15" fmla="*/ 1277 h 127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52" h="1277">
                  <a:moveTo>
                    <a:pt x="0" y="951"/>
                  </a:moveTo>
                  <a:lnTo>
                    <a:pt x="339" y="0"/>
                  </a:lnTo>
                  <a:lnTo>
                    <a:pt x="652" y="1277"/>
                  </a:lnTo>
                  <a:lnTo>
                    <a:pt x="0" y="951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28" name="Freeform 86"/>
            <p:cNvSpPr>
              <a:spLocks noChangeArrowheads="1"/>
            </p:cNvSpPr>
            <p:nvPr/>
          </p:nvSpPr>
          <p:spPr bwMode="auto">
            <a:xfrm rot="5400000" flipH="1">
              <a:off x="916023" y="56836"/>
              <a:ext cx="602243" cy="1041885"/>
            </a:xfrm>
            <a:custGeom>
              <a:avLst/>
              <a:gdLst>
                <a:gd name="T0" fmla="*/ 314 w 997"/>
                <a:gd name="T1" fmla="*/ 1279 h 1724"/>
                <a:gd name="T2" fmla="*/ 313 w 997"/>
                <a:gd name="T3" fmla="*/ 1278 h 1724"/>
                <a:gd name="T4" fmla="*/ 0 w 997"/>
                <a:gd name="T5" fmla="*/ 1 h 1724"/>
                <a:gd name="T6" fmla="*/ 2 w 997"/>
                <a:gd name="T7" fmla="*/ 0 h 1724"/>
                <a:gd name="T8" fmla="*/ 997 w 997"/>
                <a:gd name="T9" fmla="*/ 1724 h 1724"/>
                <a:gd name="T10" fmla="*/ 314 w 997"/>
                <a:gd name="T11" fmla="*/ 1279 h 172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997"/>
                <a:gd name="T19" fmla="*/ 0 h 1724"/>
                <a:gd name="T20" fmla="*/ 997 w 997"/>
                <a:gd name="T21" fmla="*/ 1724 h 172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997" h="1724">
                  <a:moveTo>
                    <a:pt x="314" y="1279"/>
                  </a:moveTo>
                  <a:lnTo>
                    <a:pt x="313" y="1278"/>
                  </a:lnTo>
                  <a:lnTo>
                    <a:pt x="0" y="1"/>
                  </a:lnTo>
                  <a:lnTo>
                    <a:pt x="2" y="0"/>
                  </a:lnTo>
                  <a:lnTo>
                    <a:pt x="997" y="1724"/>
                  </a:lnTo>
                  <a:lnTo>
                    <a:pt x="314" y="1279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29" name="Freeform 87"/>
            <p:cNvSpPr>
              <a:spLocks noChangeArrowheads="1"/>
            </p:cNvSpPr>
            <p:nvPr/>
          </p:nvSpPr>
          <p:spPr bwMode="auto">
            <a:xfrm rot="5400000" flipH="1">
              <a:off x="779205" y="-83003"/>
              <a:ext cx="877693" cy="1043698"/>
            </a:xfrm>
            <a:custGeom>
              <a:avLst/>
              <a:gdLst>
                <a:gd name="T0" fmla="*/ 1453 w 1453"/>
                <a:gd name="T1" fmla="*/ 1389 h 1727"/>
                <a:gd name="T2" fmla="*/ 995 w 1453"/>
                <a:gd name="T3" fmla="*/ 1727 h 1727"/>
                <a:gd name="T4" fmla="*/ 0 w 1453"/>
                <a:gd name="T5" fmla="*/ 3 h 1727"/>
                <a:gd name="T6" fmla="*/ 8 w 1453"/>
                <a:gd name="T7" fmla="*/ 0 h 1727"/>
                <a:gd name="T8" fmla="*/ 1453 w 1453"/>
                <a:gd name="T9" fmla="*/ 989 h 1727"/>
                <a:gd name="T10" fmla="*/ 1453 w 1453"/>
                <a:gd name="T11" fmla="*/ 1389 h 172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53"/>
                <a:gd name="T19" fmla="*/ 0 h 1727"/>
                <a:gd name="T20" fmla="*/ 1453 w 1453"/>
                <a:gd name="T21" fmla="*/ 1727 h 172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53" h="1727">
                  <a:moveTo>
                    <a:pt x="1453" y="1389"/>
                  </a:moveTo>
                  <a:lnTo>
                    <a:pt x="995" y="1727"/>
                  </a:lnTo>
                  <a:lnTo>
                    <a:pt x="0" y="3"/>
                  </a:lnTo>
                  <a:lnTo>
                    <a:pt x="8" y="0"/>
                  </a:lnTo>
                  <a:lnTo>
                    <a:pt x="1453" y="989"/>
                  </a:lnTo>
                  <a:lnTo>
                    <a:pt x="1453" y="1389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30" name="Freeform 88"/>
            <p:cNvSpPr>
              <a:spLocks noChangeArrowheads="1"/>
            </p:cNvSpPr>
            <p:nvPr/>
          </p:nvSpPr>
          <p:spPr bwMode="auto">
            <a:xfrm rot="5400000" flipH="1">
              <a:off x="1004623" y="137583"/>
              <a:ext cx="872860" cy="597694"/>
            </a:xfrm>
            <a:custGeom>
              <a:avLst/>
              <a:gdLst>
                <a:gd name="T0" fmla="*/ 1445 w 1445"/>
                <a:gd name="T1" fmla="*/ 989 h 989"/>
                <a:gd name="T2" fmla="*/ 0 w 1445"/>
                <a:gd name="T3" fmla="*/ 0 h 989"/>
                <a:gd name="T4" fmla="*/ 1445 w 1445"/>
                <a:gd name="T5" fmla="*/ 262 h 989"/>
                <a:gd name="T6" fmla="*/ 1445 w 1445"/>
                <a:gd name="T7" fmla="*/ 989 h 98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445"/>
                <a:gd name="T13" fmla="*/ 0 h 989"/>
                <a:gd name="T14" fmla="*/ 1445 w 1445"/>
                <a:gd name="T15" fmla="*/ 989 h 98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445" h="989">
                  <a:moveTo>
                    <a:pt x="1445" y="989"/>
                  </a:moveTo>
                  <a:lnTo>
                    <a:pt x="0" y="0"/>
                  </a:lnTo>
                  <a:lnTo>
                    <a:pt x="1445" y="262"/>
                  </a:lnTo>
                  <a:lnTo>
                    <a:pt x="1445" y="989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31" name="Freeform 89"/>
            <p:cNvSpPr>
              <a:spLocks noChangeArrowheads="1"/>
            </p:cNvSpPr>
            <p:nvPr/>
          </p:nvSpPr>
          <p:spPr bwMode="auto">
            <a:xfrm rot="5400000" flipH="1">
              <a:off x="311906" y="-311906"/>
              <a:ext cx="276657" cy="900469"/>
            </a:xfrm>
            <a:custGeom>
              <a:avLst/>
              <a:gdLst>
                <a:gd name="T0" fmla="*/ 458 w 458"/>
                <a:gd name="T1" fmla="*/ 0 h 1490"/>
                <a:gd name="T2" fmla="*/ 0 w 458"/>
                <a:gd name="T3" fmla="*/ 338 h 1490"/>
                <a:gd name="T4" fmla="*/ 458 w 458"/>
                <a:gd name="T5" fmla="*/ 1490 h 1490"/>
                <a:gd name="T6" fmla="*/ 458 w 458"/>
                <a:gd name="T7" fmla="*/ 0 h 149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58"/>
                <a:gd name="T13" fmla="*/ 0 h 1490"/>
                <a:gd name="T14" fmla="*/ 458 w 458"/>
                <a:gd name="T15" fmla="*/ 1490 h 149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58" h="1490">
                  <a:moveTo>
                    <a:pt x="458" y="0"/>
                  </a:moveTo>
                  <a:lnTo>
                    <a:pt x="0" y="338"/>
                  </a:lnTo>
                  <a:lnTo>
                    <a:pt x="458" y="1490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32" name="Freeform 90"/>
            <p:cNvSpPr>
              <a:spLocks noChangeArrowheads="1"/>
            </p:cNvSpPr>
            <p:nvPr/>
          </p:nvSpPr>
          <p:spPr bwMode="auto">
            <a:xfrm rot="5400000" flipH="1">
              <a:off x="137954" y="-137953"/>
              <a:ext cx="689227" cy="965134"/>
            </a:xfrm>
            <a:custGeom>
              <a:avLst/>
              <a:gdLst>
                <a:gd name="T0" fmla="*/ 514 w 1141"/>
                <a:gd name="T1" fmla="*/ 1597 h 1597"/>
                <a:gd name="T2" fmla="*/ 1141 w 1141"/>
                <a:gd name="T3" fmla="*/ 1597 h 1597"/>
                <a:gd name="T4" fmla="*/ 1141 w 1141"/>
                <a:gd name="T5" fmla="*/ 1597 h 1597"/>
                <a:gd name="T6" fmla="*/ 683 w 1141"/>
                <a:gd name="T7" fmla="*/ 445 h 1597"/>
                <a:gd name="T8" fmla="*/ 0 w 1141"/>
                <a:gd name="T9" fmla="*/ 0 h 1597"/>
                <a:gd name="T10" fmla="*/ 514 w 1141"/>
                <a:gd name="T11" fmla="*/ 1597 h 159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141"/>
                <a:gd name="T19" fmla="*/ 0 h 1597"/>
                <a:gd name="T20" fmla="*/ 1141 w 1141"/>
                <a:gd name="T21" fmla="*/ 1597 h 159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141" h="1597">
                  <a:moveTo>
                    <a:pt x="514" y="1597"/>
                  </a:moveTo>
                  <a:lnTo>
                    <a:pt x="1141" y="1597"/>
                  </a:lnTo>
                  <a:lnTo>
                    <a:pt x="1141" y="1597"/>
                  </a:lnTo>
                  <a:lnTo>
                    <a:pt x="683" y="445"/>
                  </a:lnTo>
                  <a:lnTo>
                    <a:pt x="0" y="0"/>
                  </a:lnTo>
                  <a:lnTo>
                    <a:pt x="514" y="1597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33" name="Freeform 91"/>
            <p:cNvSpPr>
              <a:spLocks noChangeArrowheads="1"/>
            </p:cNvSpPr>
            <p:nvPr/>
          </p:nvSpPr>
          <p:spPr bwMode="auto">
            <a:xfrm rot="5400000" flipH="1">
              <a:off x="136141" y="242602"/>
              <a:ext cx="692852" cy="965134"/>
            </a:xfrm>
            <a:custGeom>
              <a:avLst/>
              <a:gdLst>
                <a:gd name="T0" fmla="*/ 771 w 1147"/>
                <a:gd name="T1" fmla="*/ 1597 h 1597"/>
                <a:gd name="T2" fmla="*/ 0 w 1147"/>
                <a:gd name="T3" fmla="*/ 777 h 1597"/>
                <a:gd name="T4" fmla="*/ 633 w 1147"/>
                <a:gd name="T5" fmla="*/ 0 h 1597"/>
                <a:gd name="T6" fmla="*/ 1147 w 1147"/>
                <a:gd name="T7" fmla="*/ 1597 h 1597"/>
                <a:gd name="T8" fmla="*/ 771 w 1147"/>
                <a:gd name="T9" fmla="*/ 1597 h 159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47"/>
                <a:gd name="T16" fmla="*/ 0 h 1597"/>
                <a:gd name="T17" fmla="*/ 1147 w 1147"/>
                <a:gd name="T18" fmla="*/ 1597 h 159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47" h="1597">
                  <a:moveTo>
                    <a:pt x="771" y="1597"/>
                  </a:moveTo>
                  <a:lnTo>
                    <a:pt x="0" y="777"/>
                  </a:lnTo>
                  <a:lnTo>
                    <a:pt x="633" y="0"/>
                  </a:lnTo>
                  <a:lnTo>
                    <a:pt x="1147" y="1597"/>
                  </a:lnTo>
                  <a:lnTo>
                    <a:pt x="771" y="1597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34" name="Freeform 92"/>
            <p:cNvSpPr>
              <a:spLocks noChangeArrowheads="1"/>
            </p:cNvSpPr>
            <p:nvPr/>
          </p:nvSpPr>
          <p:spPr bwMode="auto">
            <a:xfrm rot="5400000" flipH="1">
              <a:off x="14917" y="590951"/>
              <a:ext cx="465727" cy="495560"/>
            </a:xfrm>
            <a:custGeom>
              <a:avLst/>
              <a:gdLst>
                <a:gd name="T0" fmla="*/ 223 w 771"/>
                <a:gd name="T1" fmla="*/ 820 h 820"/>
                <a:gd name="T2" fmla="*/ 771 w 771"/>
                <a:gd name="T3" fmla="*/ 820 h 820"/>
                <a:gd name="T4" fmla="*/ 0 w 771"/>
                <a:gd name="T5" fmla="*/ 0 h 820"/>
                <a:gd name="T6" fmla="*/ 223 w 771"/>
                <a:gd name="T7" fmla="*/ 820 h 82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71"/>
                <a:gd name="T13" fmla="*/ 0 h 820"/>
                <a:gd name="T14" fmla="*/ 771 w 771"/>
                <a:gd name="T15" fmla="*/ 820 h 82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71" h="820">
                  <a:moveTo>
                    <a:pt x="223" y="820"/>
                  </a:moveTo>
                  <a:lnTo>
                    <a:pt x="771" y="820"/>
                  </a:lnTo>
                  <a:lnTo>
                    <a:pt x="0" y="0"/>
                  </a:lnTo>
                  <a:lnTo>
                    <a:pt x="223" y="82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35" name="Freeform 93"/>
            <p:cNvSpPr>
              <a:spLocks noChangeArrowheads="1"/>
            </p:cNvSpPr>
            <p:nvPr/>
          </p:nvSpPr>
          <p:spPr bwMode="auto">
            <a:xfrm rot="5400000" flipH="1">
              <a:off x="317037" y="755162"/>
              <a:ext cx="250683" cy="884756"/>
            </a:xfrm>
            <a:custGeom>
              <a:avLst/>
              <a:gdLst>
                <a:gd name="T0" fmla="*/ 0 w 415"/>
                <a:gd name="T1" fmla="*/ 1464 h 1464"/>
                <a:gd name="T2" fmla="*/ 415 w 415"/>
                <a:gd name="T3" fmla="*/ 644 h 1464"/>
                <a:gd name="T4" fmla="*/ 225 w 415"/>
                <a:gd name="T5" fmla="*/ 0 h 1464"/>
                <a:gd name="T6" fmla="*/ 0 w 415"/>
                <a:gd name="T7" fmla="*/ 1464 h 146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15"/>
                <a:gd name="T13" fmla="*/ 0 h 1464"/>
                <a:gd name="T14" fmla="*/ 415 w 415"/>
                <a:gd name="T15" fmla="*/ 1464 h 146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15" h="1464">
                  <a:moveTo>
                    <a:pt x="0" y="1464"/>
                  </a:moveTo>
                  <a:lnTo>
                    <a:pt x="415" y="644"/>
                  </a:lnTo>
                  <a:lnTo>
                    <a:pt x="225" y="0"/>
                  </a:lnTo>
                  <a:lnTo>
                    <a:pt x="0" y="1464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36" name="Freeform 94"/>
            <p:cNvSpPr>
              <a:spLocks noChangeArrowheads="1"/>
            </p:cNvSpPr>
            <p:nvPr/>
          </p:nvSpPr>
          <p:spPr bwMode="auto">
            <a:xfrm rot="5400000" flipH="1">
              <a:off x="771469" y="795685"/>
              <a:ext cx="115375" cy="667193"/>
            </a:xfrm>
            <a:custGeom>
              <a:avLst/>
              <a:gdLst>
                <a:gd name="T0" fmla="*/ 190 w 191"/>
                <a:gd name="T1" fmla="*/ 1104 h 1104"/>
                <a:gd name="T2" fmla="*/ 191 w 191"/>
                <a:gd name="T3" fmla="*/ 1104 h 1104"/>
                <a:gd name="T4" fmla="*/ 171 w 191"/>
                <a:gd name="T5" fmla="*/ 0 h 1104"/>
                <a:gd name="T6" fmla="*/ 0 w 191"/>
                <a:gd name="T7" fmla="*/ 460 h 1104"/>
                <a:gd name="T8" fmla="*/ 190 w 191"/>
                <a:gd name="T9" fmla="*/ 1104 h 110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1"/>
                <a:gd name="T16" fmla="*/ 0 h 1104"/>
                <a:gd name="T17" fmla="*/ 191 w 191"/>
                <a:gd name="T18" fmla="*/ 1104 h 110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1" h="1104">
                  <a:moveTo>
                    <a:pt x="190" y="1104"/>
                  </a:moveTo>
                  <a:lnTo>
                    <a:pt x="191" y="1104"/>
                  </a:lnTo>
                  <a:lnTo>
                    <a:pt x="171" y="0"/>
                  </a:lnTo>
                  <a:lnTo>
                    <a:pt x="0" y="460"/>
                  </a:lnTo>
                  <a:lnTo>
                    <a:pt x="190" y="1104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37" name="Oval 104"/>
            <p:cNvSpPr>
              <a:spLocks noChangeArrowheads="1"/>
            </p:cNvSpPr>
            <p:nvPr/>
          </p:nvSpPr>
          <p:spPr bwMode="auto">
            <a:xfrm rot="5400000" flipH="1">
              <a:off x="356567" y="1733028"/>
              <a:ext cx="22350" cy="29613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38" name="Oval 105"/>
            <p:cNvSpPr>
              <a:spLocks noChangeArrowheads="1"/>
            </p:cNvSpPr>
            <p:nvPr/>
          </p:nvSpPr>
          <p:spPr bwMode="auto">
            <a:xfrm rot="5400000" flipH="1">
              <a:off x="148069" y="1718531"/>
              <a:ext cx="22350" cy="29613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39" name="Oval 106"/>
            <p:cNvSpPr>
              <a:spLocks noChangeArrowheads="1"/>
            </p:cNvSpPr>
            <p:nvPr/>
          </p:nvSpPr>
          <p:spPr bwMode="auto">
            <a:xfrm rot="5400000" flipH="1">
              <a:off x="719776" y="1534898"/>
              <a:ext cx="22350" cy="29613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0" name="Oval 107"/>
            <p:cNvSpPr>
              <a:spLocks noChangeArrowheads="1"/>
            </p:cNvSpPr>
            <p:nvPr/>
          </p:nvSpPr>
          <p:spPr bwMode="auto">
            <a:xfrm rot="5400000" flipH="1">
              <a:off x="803780" y="1132597"/>
              <a:ext cx="22350" cy="29613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" name="Oval 108"/>
            <p:cNvSpPr>
              <a:spLocks noChangeArrowheads="1"/>
            </p:cNvSpPr>
            <p:nvPr/>
          </p:nvSpPr>
          <p:spPr bwMode="auto">
            <a:xfrm rot="5400000" flipH="1">
              <a:off x="1060021" y="1026283"/>
              <a:ext cx="22350" cy="29613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2" name="Oval 109"/>
            <p:cNvSpPr>
              <a:spLocks noChangeArrowheads="1"/>
            </p:cNvSpPr>
            <p:nvPr/>
          </p:nvSpPr>
          <p:spPr bwMode="auto">
            <a:xfrm rot="5400000" flipH="1">
              <a:off x="447823" y="1021451"/>
              <a:ext cx="22350" cy="29613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3" name="Oval 110"/>
            <p:cNvSpPr>
              <a:spLocks noChangeArrowheads="1"/>
            </p:cNvSpPr>
            <p:nvPr/>
          </p:nvSpPr>
          <p:spPr bwMode="auto">
            <a:xfrm rot="5400000" flipH="1">
              <a:off x="874186" y="649654"/>
              <a:ext cx="22350" cy="30217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4" name="Oval 111"/>
            <p:cNvSpPr>
              <a:spLocks noChangeArrowheads="1"/>
            </p:cNvSpPr>
            <p:nvPr/>
          </p:nvSpPr>
          <p:spPr bwMode="auto">
            <a:xfrm rot="5400000" flipH="1">
              <a:off x="640608" y="252488"/>
              <a:ext cx="22350" cy="29613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</p:grpSp>
      <p:sp>
        <p:nvSpPr>
          <p:cNvPr id="46" name="矩形 45"/>
          <p:cNvSpPr/>
          <p:nvPr/>
        </p:nvSpPr>
        <p:spPr>
          <a:xfrm>
            <a:off x="870127" y="256375"/>
            <a:ext cx="160528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一、</a:t>
            </a:r>
            <a:r>
              <a:rPr lang="zh-CN" alt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登录</a:t>
            </a:r>
            <a:endParaRPr lang="zh-CN" altLang="en-US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8" name="Text Box 7"/>
          <p:cNvSpPr txBox="1">
            <a:spLocks noChangeArrowheads="1"/>
          </p:cNvSpPr>
          <p:nvPr/>
        </p:nvSpPr>
        <p:spPr bwMode="auto">
          <a:xfrm>
            <a:off x="479425" y="962025"/>
            <a:ext cx="10730230" cy="7994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60960" tIns="30480" rIns="60960" bIns="30480" anchor="ctr">
            <a:spAutoFit/>
          </a:bodyPr>
          <a:lstStyle/>
          <a:p>
            <a:pPr algn="l" defTabSz="1450340"/>
            <a:r>
              <a:rPr sz="2400" b="1" dirty="0">
                <a:latin typeface="微软雅黑" panose="020B0503020204020204" pitchFamily="34" charset="-122"/>
                <a:ea typeface="微软雅黑" panose="020B0503020204020204" pitchFamily="34" charset="-122"/>
                <a:cs typeface="Open Sans Semibold" pitchFamily="34" charset="0"/>
              </a:rPr>
              <a:t>通过“秾大云上网络教学平台”，使用手机验证码登录，进入</a:t>
            </a:r>
            <a:r>
              <a:rPr lang="zh-CN" sz="2400" b="1" dirty="0">
                <a:latin typeface="微软雅黑" panose="020B0503020204020204" pitchFamily="34" charset="-122"/>
                <a:ea typeface="微软雅黑" panose="020B0503020204020204" pitchFamily="34" charset="-122"/>
                <a:cs typeface="Open Sans Semibold" pitchFamily="34" charset="0"/>
              </a:rPr>
              <a:t>学生</a:t>
            </a:r>
            <a:r>
              <a:rPr sz="2400" b="1" dirty="0">
                <a:latin typeface="微软雅黑" panose="020B0503020204020204" pitchFamily="34" charset="-122"/>
                <a:ea typeface="微软雅黑" panose="020B0503020204020204" pitchFamily="34" charset="-122"/>
                <a:cs typeface="Open Sans Semibold" pitchFamily="34" charset="0"/>
              </a:rPr>
              <a:t>【个人空间】</a:t>
            </a:r>
            <a:r>
              <a:rPr lang="en-US" sz="2400" b="1" dirty="0">
                <a:latin typeface="微软雅黑" panose="020B0503020204020204" pitchFamily="34" charset="-122"/>
                <a:ea typeface="微软雅黑" panose="020B0503020204020204" pitchFamily="34" charset="-122"/>
                <a:cs typeface="Open Sans Semibold" pitchFamily="34" charset="0"/>
              </a:rPr>
              <a:t> </a:t>
            </a:r>
            <a:r>
              <a:rPr lang="zh-CN" sz="2400" b="1" dirty="0">
                <a:latin typeface="微软雅黑" panose="020B0503020204020204" pitchFamily="34" charset="-122"/>
                <a:ea typeface="微软雅黑" panose="020B0503020204020204" pitchFamily="34" charset="-122"/>
                <a:cs typeface="Open Sans Semibold" pitchFamily="34" charset="0"/>
              </a:rPr>
              <a:t>网</a:t>
            </a:r>
            <a:r>
              <a:rPr sz="2400" b="1" dirty="0">
                <a:latin typeface="微软雅黑" panose="020B0503020204020204" pitchFamily="34" charset="-122"/>
                <a:ea typeface="微软雅黑" panose="020B0503020204020204" pitchFamily="34" charset="-122"/>
                <a:cs typeface="Open Sans Semibold" pitchFamily="34" charset="0"/>
              </a:rPr>
              <a:t>址：https://xjau.mh.chaoxing.com </a:t>
            </a:r>
            <a:endParaRPr sz="2400" b="1" dirty="0">
              <a:latin typeface="微软雅黑" panose="020B0503020204020204" pitchFamily="34" charset="-122"/>
              <a:ea typeface="微软雅黑" panose="020B0503020204020204" pitchFamily="34" charset="-122"/>
              <a:cs typeface="Open Sans Semibold" pitchFamily="34" charset="0"/>
            </a:endParaRPr>
          </a:p>
        </p:txBody>
      </p:sp>
      <p:pic>
        <p:nvPicPr>
          <p:cNvPr id="55" name="图片 54" descr="超星LOGO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634345" y="-22860"/>
            <a:ext cx="1492885" cy="1461135"/>
          </a:xfrm>
          <a:prstGeom prst="rect">
            <a:avLst/>
          </a:prstGeom>
        </p:spPr>
      </p:pic>
      <p:pic>
        <p:nvPicPr>
          <p:cNvPr id="2" name="图片 1" descr="F:/桌面/图片1.png图片1"/>
          <p:cNvPicPr/>
          <p:nvPr/>
        </p:nvPicPr>
        <p:blipFill>
          <a:blip r:embed="rId2"/>
          <a:srcRect t="234" b="234"/>
          <a:stretch>
            <a:fillRect/>
          </a:stretch>
        </p:blipFill>
        <p:spPr>
          <a:xfrm>
            <a:off x="312420" y="1955800"/>
            <a:ext cx="7920000" cy="39600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  <a:prstDash val="dash"/>
          </a:ln>
        </p:spPr>
      </p:pic>
      <p:pic>
        <p:nvPicPr>
          <p:cNvPr id="48" name="图片 47"/>
          <p:cNvPicPr/>
          <p:nvPr/>
        </p:nvPicPr>
        <p:blipFill>
          <a:blip r:embed="rId3"/>
          <a:stretch>
            <a:fillRect/>
          </a:stretch>
        </p:blipFill>
        <p:spPr>
          <a:xfrm>
            <a:off x="3524250" y="1955800"/>
            <a:ext cx="7920000" cy="39600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  <a:prstDash val="dash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组合 44"/>
          <p:cNvGrpSpPr/>
          <p:nvPr/>
        </p:nvGrpSpPr>
        <p:grpSpPr>
          <a:xfrm>
            <a:off x="1" y="0"/>
            <a:ext cx="781050" cy="812406"/>
            <a:chOff x="0" y="-1"/>
            <a:chExt cx="1739901" cy="1809751"/>
          </a:xfrm>
        </p:grpSpPr>
        <p:sp>
          <p:nvSpPr>
            <p:cNvPr id="3" name="Freeform 51"/>
            <p:cNvSpPr>
              <a:spLocks noChangeArrowheads="1"/>
            </p:cNvSpPr>
            <p:nvPr/>
          </p:nvSpPr>
          <p:spPr bwMode="auto">
            <a:xfrm rot="5400000" flipH="1">
              <a:off x="886683" y="990465"/>
              <a:ext cx="479016" cy="785040"/>
            </a:xfrm>
            <a:custGeom>
              <a:avLst/>
              <a:gdLst>
                <a:gd name="T0" fmla="*/ 0 w 793"/>
                <a:gd name="T1" fmla="*/ 0 h 1299"/>
                <a:gd name="T2" fmla="*/ 120 w 793"/>
                <a:gd name="T3" fmla="*/ 1299 h 1299"/>
                <a:gd name="T4" fmla="*/ 793 w 793"/>
                <a:gd name="T5" fmla="*/ 1170 h 1299"/>
                <a:gd name="T6" fmla="*/ 0 w 793"/>
                <a:gd name="T7" fmla="*/ 0 h 129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93"/>
                <a:gd name="T13" fmla="*/ 0 h 1299"/>
                <a:gd name="T14" fmla="*/ 793 w 793"/>
                <a:gd name="T15" fmla="*/ 1299 h 129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93" h="1299">
                  <a:moveTo>
                    <a:pt x="0" y="0"/>
                  </a:moveTo>
                  <a:lnTo>
                    <a:pt x="120" y="1299"/>
                  </a:lnTo>
                  <a:lnTo>
                    <a:pt x="793" y="11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" name="Freeform 52"/>
            <p:cNvSpPr>
              <a:spLocks noChangeArrowheads="1"/>
            </p:cNvSpPr>
            <p:nvPr/>
          </p:nvSpPr>
          <p:spPr bwMode="auto">
            <a:xfrm rot="5400000" flipH="1">
              <a:off x="202551" y="940926"/>
              <a:ext cx="406529" cy="811631"/>
            </a:xfrm>
            <a:custGeom>
              <a:avLst/>
              <a:gdLst>
                <a:gd name="T0" fmla="*/ 457 w 673"/>
                <a:gd name="T1" fmla="*/ 1343 h 1343"/>
                <a:gd name="T2" fmla="*/ 0 w 673"/>
                <a:gd name="T3" fmla="*/ 129 h 1343"/>
                <a:gd name="T4" fmla="*/ 673 w 673"/>
                <a:gd name="T5" fmla="*/ 0 h 1343"/>
                <a:gd name="T6" fmla="*/ 457 w 673"/>
                <a:gd name="T7" fmla="*/ 1343 h 134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73"/>
                <a:gd name="T13" fmla="*/ 0 h 1343"/>
                <a:gd name="T14" fmla="*/ 673 w 673"/>
                <a:gd name="T15" fmla="*/ 1343 h 134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73" h="1343">
                  <a:moveTo>
                    <a:pt x="457" y="1343"/>
                  </a:moveTo>
                  <a:lnTo>
                    <a:pt x="0" y="129"/>
                  </a:lnTo>
                  <a:lnTo>
                    <a:pt x="673" y="0"/>
                  </a:lnTo>
                  <a:lnTo>
                    <a:pt x="457" y="1343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" name="Freeform 53"/>
            <p:cNvSpPr>
              <a:spLocks noChangeArrowheads="1"/>
            </p:cNvSpPr>
            <p:nvPr/>
          </p:nvSpPr>
          <p:spPr bwMode="auto">
            <a:xfrm rot="5400000" flipH="1">
              <a:off x="132160" y="1141793"/>
              <a:ext cx="469351" cy="733671"/>
            </a:xfrm>
            <a:custGeom>
              <a:avLst/>
              <a:gdLst>
                <a:gd name="T0" fmla="*/ 0 w 777"/>
                <a:gd name="T1" fmla="*/ 598 h 1214"/>
                <a:gd name="T2" fmla="*/ 320 w 777"/>
                <a:gd name="T3" fmla="*/ 0 h 1214"/>
                <a:gd name="T4" fmla="*/ 777 w 777"/>
                <a:gd name="T5" fmla="*/ 1214 h 1214"/>
                <a:gd name="T6" fmla="*/ 0 w 777"/>
                <a:gd name="T7" fmla="*/ 598 h 121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77"/>
                <a:gd name="T13" fmla="*/ 0 h 1214"/>
                <a:gd name="T14" fmla="*/ 777 w 777"/>
                <a:gd name="T15" fmla="*/ 1214 h 121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77" h="1214">
                  <a:moveTo>
                    <a:pt x="0" y="598"/>
                  </a:moveTo>
                  <a:lnTo>
                    <a:pt x="320" y="0"/>
                  </a:lnTo>
                  <a:lnTo>
                    <a:pt x="777" y="1214"/>
                  </a:lnTo>
                  <a:lnTo>
                    <a:pt x="0" y="598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6" name="Freeform 54"/>
            <p:cNvSpPr>
              <a:spLocks noChangeArrowheads="1"/>
            </p:cNvSpPr>
            <p:nvPr/>
          </p:nvSpPr>
          <p:spPr bwMode="auto">
            <a:xfrm rot="5400000" flipH="1">
              <a:off x="-48538" y="1322491"/>
              <a:ext cx="469351" cy="372274"/>
            </a:xfrm>
            <a:custGeom>
              <a:avLst/>
              <a:gdLst>
                <a:gd name="T0" fmla="*/ 0 w 777"/>
                <a:gd name="T1" fmla="*/ 0 h 616"/>
                <a:gd name="T2" fmla="*/ 9 w 777"/>
                <a:gd name="T3" fmla="*/ 362 h 616"/>
                <a:gd name="T4" fmla="*/ 777 w 777"/>
                <a:gd name="T5" fmla="*/ 616 h 616"/>
                <a:gd name="T6" fmla="*/ 0 w 777"/>
                <a:gd name="T7" fmla="*/ 0 h 61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77"/>
                <a:gd name="T13" fmla="*/ 0 h 616"/>
                <a:gd name="T14" fmla="*/ 777 w 777"/>
                <a:gd name="T15" fmla="*/ 616 h 61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77" h="616">
                  <a:moveTo>
                    <a:pt x="0" y="0"/>
                  </a:moveTo>
                  <a:lnTo>
                    <a:pt x="9" y="362"/>
                  </a:lnTo>
                  <a:lnTo>
                    <a:pt x="777" y="6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7" name="Freeform 58"/>
            <p:cNvSpPr>
              <a:spLocks noChangeArrowheads="1"/>
            </p:cNvSpPr>
            <p:nvPr/>
          </p:nvSpPr>
          <p:spPr bwMode="auto">
            <a:xfrm rot="5400000" flipH="1">
              <a:off x="41788" y="860671"/>
              <a:ext cx="371494" cy="455069"/>
            </a:xfrm>
            <a:custGeom>
              <a:avLst/>
              <a:gdLst>
                <a:gd name="T0" fmla="*/ 0 w 615"/>
                <a:gd name="T1" fmla="*/ 753 h 753"/>
                <a:gd name="T2" fmla="*/ 399 w 615"/>
                <a:gd name="T3" fmla="*/ 0 h 753"/>
                <a:gd name="T4" fmla="*/ 615 w 615"/>
                <a:gd name="T5" fmla="*/ 753 h 753"/>
                <a:gd name="T6" fmla="*/ 0 w 615"/>
                <a:gd name="T7" fmla="*/ 753 h 75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15"/>
                <a:gd name="T13" fmla="*/ 0 h 753"/>
                <a:gd name="T14" fmla="*/ 615 w 615"/>
                <a:gd name="T15" fmla="*/ 753 h 75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15" h="753">
                  <a:moveTo>
                    <a:pt x="0" y="753"/>
                  </a:moveTo>
                  <a:lnTo>
                    <a:pt x="399" y="0"/>
                  </a:lnTo>
                  <a:lnTo>
                    <a:pt x="615" y="753"/>
                  </a:lnTo>
                  <a:lnTo>
                    <a:pt x="0" y="753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8" name="Freeform 59"/>
            <p:cNvSpPr>
              <a:spLocks noChangeArrowheads="1"/>
            </p:cNvSpPr>
            <p:nvPr/>
          </p:nvSpPr>
          <p:spPr bwMode="auto">
            <a:xfrm rot="5400000" flipH="1">
              <a:off x="876130" y="979912"/>
              <a:ext cx="578081" cy="707080"/>
            </a:xfrm>
            <a:custGeom>
              <a:avLst/>
              <a:gdLst>
                <a:gd name="T0" fmla="*/ 957 w 957"/>
                <a:gd name="T1" fmla="*/ 749 h 1170"/>
                <a:gd name="T2" fmla="*/ 793 w 957"/>
                <a:gd name="T3" fmla="*/ 1170 h 1170"/>
                <a:gd name="T4" fmla="*/ 0 w 957"/>
                <a:gd name="T5" fmla="*/ 0 h 1170"/>
                <a:gd name="T6" fmla="*/ 957 w 957"/>
                <a:gd name="T7" fmla="*/ 749 h 117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57"/>
                <a:gd name="T13" fmla="*/ 0 h 1170"/>
                <a:gd name="T14" fmla="*/ 957 w 957"/>
                <a:gd name="T15" fmla="*/ 1170 h 117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57" h="1170">
                  <a:moveTo>
                    <a:pt x="957" y="749"/>
                  </a:moveTo>
                  <a:lnTo>
                    <a:pt x="793" y="1170"/>
                  </a:lnTo>
                  <a:lnTo>
                    <a:pt x="0" y="0"/>
                  </a:lnTo>
                  <a:lnTo>
                    <a:pt x="957" y="749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9" name="Freeform 60"/>
            <p:cNvSpPr>
              <a:spLocks noChangeArrowheads="1"/>
            </p:cNvSpPr>
            <p:nvPr/>
          </p:nvSpPr>
          <p:spPr bwMode="auto">
            <a:xfrm rot="5400000" flipH="1">
              <a:off x="570287" y="548640"/>
              <a:ext cx="380555" cy="610989"/>
            </a:xfrm>
            <a:custGeom>
              <a:avLst/>
              <a:gdLst>
                <a:gd name="T0" fmla="*/ 630 w 630"/>
                <a:gd name="T1" fmla="*/ 299 h 1011"/>
                <a:gd name="T2" fmla="*/ 19 w 630"/>
                <a:gd name="T3" fmla="*/ 1011 h 1011"/>
                <a:gd name="T4" fmla="*/ 0 w 630"/>
                <a:gd name="T5" fmla="*/ 0 h 1011"/>
                <a:gd name="T6" fmla="*/ 630 w 630"/>
                <a:gd name="T7" fmla="*/ 299 h 101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30"/>
                <a:gd name="T13" fmla="*/ 0 h 1011"/>
                <a:gd name="T14" fmla="*/ 630 w 630"/>
                <a:gd name="T15" fmla="*/ 1011 h 101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30" h="1011">
                  <a:moveTo>
                    <a:pt x="630" y="299"/>
                  </a:moveTo>
                  <a:lnTo>
                    <a:pt x="19" y="1011"/>
                  </a:lnTo>
                  <a:lnTo>
                    <a:pt x="0" y="0"/>
                  </a:lnTo>
                  <a:lnTo>
                    <a:pt x="630" y="299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10" name="Freeform 61"/>
            <p:cNvSpPr>
              <a:spLocks noChangeArrowheads="1"/>
            </p:cNvSpPr>
            <p:nvPr/>
          </p:nvSpPr>
          <p:spPr bwMode="auto">
            <a:xfrm rot="5400000" flipH="1">
              <a:off x="1050134" y="500292"/>
              <a:ext cx="379951" cy="708288"/>
            </a:xfrm>
            <a:custGeom>
              <a:avLst/>
              <a:gdLst>
                <a:gd name="T0" fmla="*/ 0 w 629"/>
                <a:gd name="T1" fmla="*/ 874 h 1172"/>
                <a:gd name="T2" fmla="*/ 328 w 629"/>
                <a:gd name="T3" fmla="*/ 0 h 1172"/>
                <a:gd name="T4" fmla="*/ 629 w 629"/>
                <a:gd name="T5" fmla="*/ 1172 h 1172"/>
                <a:gd name="T6" fmla="*/ 0 w 629"/>
                <a:gd name="T7" fmla="*/ 874 h 117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29"/>
                <a:gd name="T13" fmla="*/ 0 h 1172"/>
                <a:gd name="T14" fmla="*/ 629 w 629"/>
                <a:gd name="T15" fmla="*/ 1172 h 117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29" h="1172">
                  <a:moveTo>
                    <a:pt x="0" y="874"/>
                  </a:moveTo>
                  <a:lnTo>
                    <a:pt x="328" y="0"/>
                  </a:lnTo>
                  <a:lnTo>
                    <a:pt x="629" y="1172"/>
                  </a:lnTo>
                  <a:lnTo>
                    <a:pt x="0" y="874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11" name="Freeform 62"/>
            <p:cNvSpPr>
              <a:spLocks noChangeArrowheads="1"/>
            </p:cNvSpPr>
            <p:nvPr/>
          </p:nvSpPr>
          <p:spPr bwMode="auto">
            <a:xfrm rot="5400000" flipH="1">
              <a:off x="826575" y="78603"/>
              <a:ext cx="579893" cy="955464"/>
            </a:xfrm>
            <a:custGeom>
              <a:avLst/>
              <a:gdLst>
                <a:gd name="T0" fmla="*/ 302 w 960"/>
                <a:gd name="T1" fmla="*/ 1173 h 1581"/>
                <a:gd name="T2" fmla="*/ 301 w 960"/>
                <a:gd name="T3" fmla="*/ 1172 h 1581"/>
                <a:gd name="T4" fmla="*/ 0 w 960"/>
                <a:gd name="T5" fmla="*/ 0 h 1581"/>
                <a:gd name="T6" fmla="*/ 0 w 960"/>
                <a:gd name="T7" fmla="*/ 0 h 1581"/>
                <a:gd name="T8" fmla="*/ 960 w 960"/>
                <a:gd name="T9" fmla="*/ 1581 h 1581"/>
                <a:gd name="T10" fmla="*/ 302 w 960"/>
                <a:gd name="T11" fmla="*/ 1173 h 158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960"/>
                <a:gd name="T19" fmla="*/ 0 h 1581"/>
                <a:gd name="T20" fmla="*/ 960 w 960"/>
                <a:gd name="T21" fmla="*/ 1581 h 158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960" h="1581">
                  <a:moveTo>
                    <a:pt x="302" y="1173"/>
                  </a:moveTo>
                  <a:lnTo>
                    <a:pt x="301" y="1172"/>
                  </a:lnTo>
                  <a:lnTo>
                    <a:pt x="0" y="0"/>
                  </a:lnTo>
                  <a:lnTo>
                    <a:pt x="0" y="0"/>
                  </a:lnTo>
                  <a:lnTo>
                    <a:pt x="960" y="1581"/>
                  </a:lnTo>
                  <a:lnTo>
                    <a:pt x="302" y="1173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12" name="Freeform 63"/>
            <p:cNvSpPr>
              <a:spLocks noChangeArrowheads="1"/>
            </p:cNvSpPr>
            <p:nvPr/>
          </p:nvSpPr>
          <p:spPr bwMode="auto">
            <a:xfrm rot="5400000" flipH="1">
              <a:off x="693985" y="-55196"/>
              <a:ext cx="846282" cy="956673"/>
            </a:xfrm>
            <a:custGeom>
              <a:avLst/>
              <a:gdLst>
                <a:gd name="T0" fmla="*/ 1401 w 1401"/>
                <a:gd name="T1" fmla="*/ 1273 h 1583"/>
                <a:gd name="T2" fmla="*/ 960 w 1401"/>
                <a:gd name="T3" fmla="*/ 1583 h 1583"/>
                <a:gd name="T4" fmla="*/ 0 w 1401"/>
                <a:gd name="T5" fmla="*/ 2 h 1583"/>
                <a:gd name="T6" fmla="*/ 9 w 1401"/>
                <a:gd name="T7" fmla="*/ 0 h 1583"/>
                <a:gd name="T8" fmla="*/ 1401 w 1401"/>
                <a:gd name="T9" fmla="*/ 907 h 1583"/>
                <a:gd name="T10" fmla="*/ 1401 w 1401"/>
                <a:gd name="T11" fmla="*/ 1273 h 158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01"/>
                <a:gd name="T19" fmla="*/ 0 h 1583"/>
                <a:gd name="T20" fmla="*/ 1401 w 1401"/>
                <a:gd name="T21" fmla="*/ 1583 h 158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01" h="1583">
                  <a:moveTo>
                    <a:pt x="1401" y="1273"/>
                  </a:moveTo>
                  <a:lnTo>
                    <a:pt x="960" y="1583"/>
                  </a:lnTo>
                  <a:lnTo>
                    <a:pt x="0" y="2"/>
                  </a:lnTo>
                  <a:lnTo>
                    <a:pt x="9" y="0"/>
                  </a:lnTo>
                  <a:lnTo>
                    <a:pt x="1401" y="907"/>
                  </a:lnTo>
                  <a:lnTo>
                    <a:pt x="1401" y="1273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13" name="Freeform 64"/>
            <p:cNvSpPr>
              <a:spLocks noChangeArrowheads="1"/>
            </p:cNvSpPr>
            <p:nvPr/>
          </p:nvSpPr>
          <p:spPr bwMode="auto">
            <a:xfrm rot="5400000" flipH="1">
              <a:off x="900971" y="146354"/>
              <a:ext cx="840845" cy="548138"/>
            </a:xfrm>
            <a:custGeom>
              <a:avLst/>
              <a:gdLst>
                <a:gd name="T0" fmla="*/ 1392 w 1392"/>
                <a:gd name="T1" fmla="*/ 907 h 907"/>
                <a:gd name="T2" fmla="*/ 0 w 1392"/>
                <a:gd name="T3" fmla="*/ 0 h 907"/>
                <a:gd name="T4" fmla="*/ 1392 w 1392"/>
                <a:gd name="T5" fmla="*/ 239 h 907"/>
                <a:gd name="T6" fmla="*/ 1392 w 1392"/>
                <a:gd name="T7" fmla="*/ 907 h 90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392"/>
                <a:gd name="T13" fmla="*/ 0 h 907"/>
                <a:gd name="T14" fmla="*/ 1392 w 1392"/>
                <a:gd name="T15" fmla="*/ 907 h 90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392" h="907">
                  <a:moveTo>
                    <a:pt x="1392" y="907"/>
                  </a:moveTo>
                  <a:lnTo>
                    <a:pt x="0" y="0"/>
                  </a:lnTo>
                  <a:lnTo>
                    <a:pt x="1392" y="239"/>
                  </a:lnTo>
                  <a:lnTo>
                    <a:pt x="1392" y="907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14" name="Freeform 65"/>
            <p:cNvSpPr>
              <a:spLocks noChangeArrowheads="1"/>
            </p:cNvSpPr>
            <p:nvPr/>
          </p:nvSpPr>
          <p:spPr bwMode="auto">
            <a:xfrm rot="5400000" flipH="1">
              <a:off x="279874" y="-279873"/>
              <a:ext cx="266389" cy="826135"/>
            </a:xfrm>
            <a:custGeom>
              <a:avLst/>
              <a:gdLst>
                <a:gd name="T0" fmla="*/ 441 w 441"/>
                <a:gd name="T1" fmla="*/ 0 h 1367"/>
                <a:gd name="T2" fmla="*/ 0 w 441"/>
                <a:gd name="T3" fmla="*/ 310 h 1367"/>
                <a:gd name="T4" fmla="*/ 441 w 441"/>
                <a:gd name="T5" fmla="*/ 1367 h 1367"/>
                <a:gd name="T6" fmla="*/ 441 w 441"/>
                <a:gd name="T7" fmla="*/ 0 h 136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41"/>
                <a:gd name="T13" fmla="*/ 0 h 1367"/>
                <a:gd name="T14" fmla="*/ 441 w 441"/>
                <a:gd name="T15" fmla="*/ 1367 h 136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41" h="1367">
                  <a:moveTo>
                    <a:pt x="441" y="0"/>
                  </a:moveTo>
                  <a:lnTo>
                    <a:pt x="0" y="310"/>
                  </a:lnTo>
                  <a:lnTo>
                    <a:pt x="441" y="1367"/>
                  </a:lnTo>
                  <a:lnTo>
                    <a:pt x="441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15" name="Freeform 66"/>
            <p:cNvSpPr>
              <a:spLocks noChangeArrowheads="1"/>
            </p:cNvSpPr>
            <p:nvPr/>
          </p:nvSpPr>
          <p:spPr bwMode="auto">
            <a:xfrm rot="5400000" flipH="1">
              <a:off x="110752" y="-110752"/>
              <a:ext cx="663857" cy="885360"/>
            </a:xfrm>
            <a:custGeom>
              <a:avLst/>
              <a:gdLst>
                <a:gd name="T0" fmla="*/ 495 w 1099"/>
                <a:gd name="T1" fmla="*/ 1465 h 1465"/>
                <a:gd name="T2" fmla="*/ 1099 w 1099"/>
                <a:gd name="T3" fmla="*/ 1465 h 1465"/>
                <a:gd name="T4" fmla="*/ 1099 w 1099"/>
                <a:gd name="T5" fmla="*/ 1465 h 1465"/>
                <a:gd name="T6" fmla="*/ 658 w 1099"/>
                <a:gd name="T7" fmla="*/ 408 h 1465"/>
                <a:gd name="T8" fmla="*/ 0 w 1099"/>
                <a:gd name="T9" fmla="*/ 0 h 1465"/>
                <a:gd name="T10" fmla="*/ 495 w 1099"/>
                <a:gd name="T11" fmla="*/ 1465 h 146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99"/>
                <a:gd name="T19" fmla="*/ 0 h 1465"/>
                <a:gd name="T20" fmla="*/ 1099 w 1099"/>
                <a:gd name="T21" fmla="*/ 1465 h 146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99" h="1465">
                  <a:moveTo>
                    <a:pt x="495" y="1465"/>
                  </a:moveTo>
                  <a:lnTo>
                    <a:pt x="1099" y="1465"/>
                  </a:lnTo>
                  <a:lnTo>
                    <a:pt x="1099" y="1465"/>
                  </a:lnTo>
                  <a:lnTo>
                    <a:pt x="658" y="408"/>
                  </a:lnTo>
                  <a:lnTo>
                    <a:pt x="0" y="0"/>
                  </a:lnTo>
                  <a:lnTo>
                    <a:pt x="495" y="1465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16" name="Freeform 67"/>
            <p:cNvSpPr>
              <a:spLocks noChangeArrowheads="1"/>
            </p:cNvSpPr>
            <p:nvPr/>
          </p:nvSpPr>
          <p:spPr bwMode="auto">
            <a:xfrm rot="5400000" flipH="1">
              <a:off x="108638" y="256212"/>
              <a:ext cx="668085" cy="885360"/>
            </a:xfrm>
            <a:custGeom>
              <a:avLst/>
              <a:gdLst>
                <a:gd name="T0" fmla="*/ 744 w 1106"/>
                <a:gd name="T1" fmla="*/ 1465 h 1465"/>
                <a:gd name="T2" fmla="*/ 0 w 1106"/>
                <a:gd name="T3" fmla="*/ 712 h 1465"/>
                <a:gd name="T4" fmla="*/ 611 w 1106"/>
                <a:gd name="T5" fmla="*/ 0 h 1465"/>
                <a:gd name="T6" fmla="*/ 1106 w 1106"/>
                <a:gd name="T7" fmla="*/ 1465 h 1465"/>
                <a:gd name="T8" fmla="*/ 744 w 1106"/>
                <a:gd name="T9" fmla="*/ 1465 h 146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06"/>
                <a:gd name="T16" fmla="*/ 0 h 1465"/>
                <a:gd name="T17" fmla="*/ 1106 w 1106"/>
                <a:gd name="T18" fmla="*/ 1465 h 146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06" h="1465">
                  <a:moveTo>
                    <a:pt x="744" y="1465"/>
                  </a:moveTo>
                  <a:lnTo>
                    <a:pt x="0" y="712"/>
                  </a:lnTo>
                  <a:lnTo>
                    <a:pt x="611" y="0"/>
                  </a:lnTo>
                  <a:lnTo>
                    <a:pt x="1106" y="1465"/>
                  </a:lnTo>
                  <a:lnTo>
                    <a:pt x="744" y="1465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17" name="Freeform 68"/>
            <p:cNvSpPr>
              <a:spLocks noChangeArrowheads="1"/>
            </p:cNvSpPr>
            <p:nvPr/>
          </p:nvSpPr>
          <p:spPr bwMode="auto">
            <a:xfrm rot="5400000" flipH="1">
              <a:off x="2826" y="580692"/>
              <a:ext cx="449417" cy="455069"/>
            </a:xfrm>
            <a:custGeom>
              <a:avLst/>
              <a:gdLst>
                <a:gd name="T0" fmla="*/ 216 w 744"/>
                <a:gd name="T1" fmla="*/ 753 h 753"/>
                <a:gd name="T2" fmla="*/ 744 w 744"/>
                <a:gd name="T3" fmla="*/ 753 h 753"/>
                <a:gd name="T4" fmla="*/ 0 w 744"/>
                <a:gd name="T5" fmla="*/ 0 h 753"/>
                <a:gd name="T6" fmla="*/ 216 w 744"/>
                <a:gd name="T7" fmla="*/ 753 h 75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44"/>
                <a:gd name="T13" fmla="*/ 0 h 753"/>
                <a:gd name="T14" fmla="*/ 744 w 744"/>
                <a:gd name="T15" fmla="*/ 753 h 75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44" h="753">
                  <a:moveTo>
                    <a:pt x="216" y="753"/>
                  </a:moveTo>
                  <a:lnTo>
                    <a:pt x="744" y="753"/>
                  </a:lnTo>
                  <a:lnTo>
                    <a:pt x="0" y="0"/>
                  </a:lnTo>
                  <a:lnTo>
                    <a:pt x="216" y="753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18" name="Freeform 69"/>
            <p:cNvSpPr>
              <a:spLocks noChangeArrowheads="1"/>
            </p:cNvSpPr>
            <p:nvPr/>
          </p:nvSpPr>
          <p:spPr bwMode="auto">
            <a:xfrm rot="5400000" flipH="1">
              <a:off x="285307" y="747628"/>
              <a:ext cx="241018" cy="811631"/>
            </a:xfrm>
            <a:custGeom>
              <a:avLst/>
              <a:gdLst>
                <a:gd name="T0" fmla="*/ 0 w 399"/>
                <a:gd name="T1" fmla="*/ 1343 h 1343"/>
                <a:gd name="T2" fmla="*/ 399 w 399"/>
                <a:gd name="T3" fmla="*/ 591 h 1343"/>
                <a:gd name="T4" fmla="*/ 216 w 399"/>
                <a:gd name="T5" fmla="*/ 0 h 1343"/>
                <a:gd name="T6" fmla="*/ 0 w 399"/>
                <a:gd name="T7" fmla="*/ 1343 h 134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99"/>
                <a:gd name="T13" fmla="*/ 0 h 1343"/>
                <a:gd name="T14" fmla="*/ 399 w 399"/>
                <a:gd name="T15" fmla="*/ 1343 h 134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99" h="1343">
                  <a:moveTo>
                    <a:pt x="0" y="1343"/>
                  </a:moveTo>
                  <a:lnTo>
                    <a:pt x="399" y="591"/>
                  </a:lnTo>
                  <a:lnTo>
                    <a:pt x="216" y="0"/>
                  </a:lnTo>
                  <a:lnTo>
                    <a:pt x="0" y="1343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19" name="Freeform 70"/>
            <p:cNvSpPr>
              <a:spLocks noChangeArrowheads="1"/>
            </p:cNvSpPr>
            <p:nvPr/>
          </p:nvSpPr>
          <p:spPr bwMode="auto">
            <a:xfrm rot="5400000" flipH="1">
              <a:off x="704991" y="782409"/>
              <a:ext cx="110542" cy="611594"/>
            </a:xfrm>
            <a:custGeom>
              <a:avLst/>
              <a:gdLst>
                <a:gd name="T0" fmla="*/ 183 w 183"/>
                <a:gd name="T1" fmla="*/ 1012 h 1012"/>
                <a:gd name="T2" fmla="*/ 183 w 183"/>
                <a:gd name="T3" fmla="*/ 1011 h 1012"/>
                <a:gd name="T4" fmla="*/ 164 w 183"/>
                <a:gd name="T5" fmla="*/ 0 h 1012"/>
                <a:gd name="T6" fmla="*/ 0 w 183"/>
                <a:gd name="T7" fmla="*/ 421 h 1012"/>
                <a:gd name="T8" fmla="*/ 183 w 183"/>
                <a:gd name="T9" fmla="*/ 1012 h 10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3"/>
                <a:gd name="T16" fmla="*/ 0 h 1012"/>
                <a:gd name="T17" fmla="*/ 183 w 183"/>
                <a:gd name="T18" fmla="*/ 1012 h 101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3" h="1012">
                  <a:moveTo>
                    <a:pt x="183" y="1012"/>
                  </a:moveTo>
                  <a:lnTo>
                    <a:pt x="183" y="1011"/>
                  </a:lnTo>
                  <a:lnTo>
                    <a:pt x="164" y="0"/>
                  </a:lnTo>
                  <a:lnTo>
                    <a:pt x="0" y="421"/>
                  </a:lnTo>
                  <a:lnTo>
                    <a:pt x="183" y="1012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20" name="Freeform 75"/>
            <p:cNvSpPr>
              <a:spLocks noChangeArrowheads="1"/>
            </p:cNvSpPr>
            <p:nvPr/>
          </p:nvSpPr>
          <p:spPr bwMode="auto">
            <a:xfrm rot="5400000" flipH="1">
              <a:off x="979151" y="1007362"/>
              <a:ext cx="497138" cy="856352"/>
            </a:xfrm>
            <a:custGeom>
              <a:avLst/>
              <a:gdLst>
                <a:gd name="T0" fmla="*/ 0 w 823"/>
                <a:gd name="T1" fmla="*/ 0 h 1417"/>
                <a:gd name="T2" fmla="*/ 125 w 823"/>
                <a:gd name="T3" fmla="*/ 1417 h 1417"/>
                <a:gd name="T4" fmla="*/ 823 w 823"/>
                <a:gd name="T5" fmla="*/ 1276 h 1417"/>
                <a:gd name="T6" fmla="*/ 0 w 823"/>
                <a:gd name="T7" fmla="*/ 0 h 141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23"/>
                <a:gd name="T13" fmla="*/ 0 h 1417"/>
                <a:gd name="T14" fmla="*/ 823 w 823"/>
                <a:gd name="T15" fmla="*/ 1417 h 141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23" h="1417">
                  <a:moveTo>
                    <a:pt x="0" y="0"/>
                  </a:moveTo>
                  <a:lnTo>
                    <a:pt x="125" y="1417"/>
                  </a:lnTo>
                  <a:lnTo>
                    <a:pt x="823" y="12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21" name="Freeform 76"/>
            <p:cNvSpPr>
              <a:spLocks noChangeArrowheads="1"/>
            </p:cNvSpPr>
            <p:nvPr/>
          </p:nvSpPr>
          <p:spPr bwMode="auto">
            <a:xfrm rot="5400000" flipH="1">
              <a:off x="231563" y="955406"/>
              <a:ext cx="421631" cy="884756"/>
            </a:xfrm>
            <a:custGeom>
              <a:avLst/>
              <a:gdLst>
                <a:gd name="T0" fmla="*/ 473 w 698"/>
                <a:gd name="T1" fmla="*/ 1464 h 1464"/>
                <a:gd name="T2" fmla="*/ 0 w 698"/>
                <a:gd name="T3" fmla="*/ 141 h 1464"/>
                <a:gd name="T4" fmla="*/ 698 w 698"/>
                <a:gd name="T5" fmla="*/ 0 h 1464"/>
                <a:gd name="T6" fmla="*/ 473 w 698"/>
                <a:gd name="T7" fmla="*/ 1464 h 146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98"/>
                <a:gd name="T13" fmla="*/ 0 h 1464"/>
                <a:gd name="T14" fmla="*/ 698 w 698"/>
                <a:gd name="T15" fmla="*/ 1464 h 146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98" h="1464">
                  <a:moveTo>
                    <a:pt x="473" y="1464"/>
                  </a:moveTo>
                  <a:lnTo>
                    <a:pt x="0" y="141"/>
                  </a:lnTo>
                  <a:lnTo>
                    <a:pt x="698" y="0"/>
                  </a:lnTo>
                  <a:lnTo>
                    <a:pt x="473" y="1464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22" name="Freeform 77"/>
            <p:cNvSpPr>
              <a:spLocks noChangeArrowheads="1"/>
            </p:cNvSpPr>
            <p:nvPr/>
          </p:nvSpPr>
          <p:spPr bwMode="auto">
            <a:xfrm rot="5400000" flipH="1">
              <a:off x="156338" y="1166544"/>
              <a:ext cx="486869" cy="799544"/>
            </a:xfrm>
            <a:custGeom>
              <a:avLst/>
              <a:gdLst>
                <a:gd name="T0" fmla="*/ 0 w 806"/>
                <a:gd name="T1" fmla="*/ 651 h 1323"/>
                <a:gd name="T2" fmla="*/ 333 w 806"/>
                <a:gd name="T3" fmla="*/ 0 h 1323"/>
                <a:gd name="T4" fmla="*/ 806 w 806"/>
                <a:gd name="T5" fmla="*/ 1323 h 1323"/>
                <a:gd name="T6" fmla="*/ 0 w 806"/>
                <a:gd name="T7" fmla="*/ 651 h 132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06"/>
                <a:gd name="T13" fmla="*/ 0 h 1323"/>
                <a:gd name="T14" fmla="*/ 806 w 806"/>
                <a:gd name="T15" fmla="*/ 1323 h 132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06" h="1323">
                  <a:moveTo>
                    <a:pt x="0" y="651"/>
                  </a:moveTo>
                  <a:lnTo>
                    <a:pt x="333" y="0"/>
                  </a:lnTo>
                  <a:lnTo>
                    <a:pt x="806" y="1323"/>
                  </a:lnTo>
                  <a:lnTo>
                    <a:pt x="0" y="651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23" name="Freeform 78"/>
            <p:cNvSpPr>
              <a:spLocks noChangeArrowheads="1"/>
            </p:cNvSpPr>
            <p:nvPr/>
          </p:nvSpPr>
          <p:spPr bwMode="auto">
            <a:xfrm rot="5400000" flipH="1">
              <a:off x="-40375" y="1363257"/>
              <a:ext cx="486869" cy="406118"/>
            </a:xfrm>
            <a:custGeom>
              <a:avLst/>
              <a:gdLst>
                <a:gd name="T0" fmla="*/ 0 w 806"/>
                <a:gd name="T1" fmla="*/ 0 h 672"/>
                <a:gd name="T2" fmla="*/ 10 w 806"/>
                <a:gd name="T3" fmla="*/ 396 h 672"/>
                <a:gd name="T4" fmla="*/ 806 w 806"/>
                <a:gd name="T5" fmla="*/ 672 h 672"/>
                <a:gd name="T6" fmla="*/ 0 w 806"/>
                <a:gd name="T7" fmla="*/ 0 h 67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06"/>
                <a:gd name="T13" fmla="*/ 0 h 672"/>
                <a:gd name="T14" fmla="*/ 806 w 806"/>
                <a:gd name="T15" fmla="*/ 672 h 67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06" h="672">
                  <a:moveTo>
                    <a:pt x="0" y="0"/>
                  </a:moveTo>
                  <a:lnTo>
                    <a:pt x="10" y="396"/>
                  </a:lnTo>
                  <a:lnTo>
                    <a:pt x="806" y="67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24" name="Freeform 82"/>
            <p:cNvSpPr>
              <a:spLocks noChangeArrowheads="1"/>
            </p:cNvSpPr>
            <p:nvPr/>
          </p:nvSpPr>
          <p:spPr bwMode="auto">
            <a:xfrm rot="5400000" flipH="1">
              <a:off x="54784" y="882106"/>
              <a:ext cx="385992" cy="495560"/>
            </a:xfrm>
            <a:custGeom>
              <a:avLst/>
              <a:gdLst>
                <a:gd name="T0" fmla="*/ 0 w 639"/>
                <a:gd name="T1" fmla="*/ 820 h 820"/>
                <a:gd name="T2" fmla="*/ 416 w 639"/>
                <a:gd name="T3" fmla="*/ 0 h 820"/>
                <a:gd name="T4" fmla="*/ 639 w 639"/>
                <a:gd name="T5" fmla="*/ 820 h 820"/>
                <a:gd name="T6" fmla="*/ 0 w 639"/>
                <a:gd name="T7" fmla="*/ 820 h 82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39"/>
                <a:gd name="T13" fmla="*/ 0 h 820"/>
                <a:gd name="T14" fmla="*/ 639 w 639"/>
                <a:gd name="T15" fmla="*/ 820 h 82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39" h="820">
                  <a:moveTo>
                    <a:pt x="0" y="820"/>
                  </a:moveTo>
                  <a:lnTo>
                    <a:pt x="416" y="0"/>
                  </a:lnTo>
                  <a:lnTo>
                    <a:pt x="639" y="820"/>
                  </a:lnTo>
                  <a:lnTo>
                    <a:pt x="0" y="82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25" name="Freeform 83"/>
            <p:cNvSpPr>
              <a:spLocks noChangeArrowheads="1"/>
            </p:cNvSpPr>
            <p:nvPr/>
          </p:nvSpPr>
          <p:spPr bwMode="auto">
            <a:xfrm rot="5400000" flipH="1">
              <a:off x="970111" y="998321"/>
              <a:ext cx="600431" cy="771140"/>
            </a:xfrm>
            <a:custGeom>
              <a:avLst/>
              <a:gdLst>
                <a:gd name="T0" fmla="*/ 994 w 994"/>
                <a:gd name="T1" fmla="*/ 816 h 1276"/>
                <a:gd name="T2" fmla="*/ 823 w 994"/>
                <a:gd name="T3" fmla="*/ 1276 h 1276"/>
                <a:gd name="T4" fmla="*/ 0 w 994"/>
                <a:gd name="T5" fmla="*/ 0 h 1276"/>
                <a:gd name="T6" fmla="*/ 994 w 994"/>
                <a:gd name="T7" fmla="*/ 816 h 127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94"/>
                <a:gd name="T13" fmla="*/ 0 h 1276"/>
                <a:gd name="T14" fmla="*/ 994 w 994"/>
                <a:gd name="T15" fmla="*/ 1276 h 127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94" h="1276">
                  <a:moveTo>
                    <a:pt x="994" y="816"/>
                  </a:moveTo>
                  <a:lnTo>
                    <a:pt x="823" y="1276"/>
                  </a:lnTo>
                  <a:lnTo>
                    <a:pt x="0" y="0"/>
                  </a:lnTo>
                  <a:lnTo>
                    <a:pt x="994" y="816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26" name="Freeform 84"/>
            <p:cNvSpPr>
              <a:spLocks noChangeArrowheads="1"/>
            </p:cNvSpPr>
            <p:nvPr/>
          </p:nvSpPr>
          <p:spPr bwMode="auto">
            <a:xfrm rot="5400000" flipH="1">
              <a:off x="631933" y="552855"/>
              <a:ext cx="394448" cy="667193"/>
            </a:xfrm>
            <a:custGeom>
              <a:avLst/>
              <a:gdLst>
                <a:gd name="T0" fmla="*/ 653 w 653"/>
                <a:gd name="T1" fmla="*/ 327 h 1104"/>
                <a:gd name="T2" fmla="*/ 20 w 653"/>
                <a:gd name="T3" fmla="*/ 1104 h 1104"/>
                <a:gd name="T4" fmla="*/ 0 w 653"/>
                <a:gd name="T5" fmla="*/ 0 h 1104"/>
                <a:gd name="T6" fmla="*/ 653 w 653"/>
                <a:gd name="T7" fmla="*/ 327 h 110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53"/>
                <a:gd name="T13" fmla="*/ 0 h 1104"/>
                <a:gd name="T14" fmla="*/ 653 w 653"/>
                <a:gd name="T15" fmla="*/ 1104 h 110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53" h="1104">
                  <a:moveTo>
                    <a:pt x="653" y="327"/>
                  </a:moveTo>
                  <a:lnTo>
                    <a:pt x="20" y="1104"/>
                  </a:lnTo>
                  <a:lnTo>
                    <a:pt x="0" y="0"/>
                  </a:lnTo>
                  <a:lnTo>
                    <a:pt x="653" y="327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27" name="Freeform 85"/>
            <p:cNvSpPr>
              <a:spLocks noChangeArrowheads="1"/>
            </p:cNvSpPr>
            <p:nvPr/>
          </p:nvSpPr>
          <p:spPr bwMode="auto">
            <a:xfrm rot="5400000" flipH="1">
              <a:off x="1154689" y="500881"/>
              <a:ext cx="393844" cy="771744"/>
            </a:xfrm>
            <a:custGeom>
              <a:avLst/>
              <a:gdLst>
                <a:gd name="T0" fmla="*/ 0 w 652"/>
                <a:gd name="T1" fmla="*/ 951 h 1277"/>
                <a:gd name="T2" fmla="*/ 339 w 652"/>
                <a:gd name="T3" fmla="*/ 0 h 1277"/>
                <a:gd name="T4" fmla="*/ 652 w 652"/>
                <a:gd name="T5" fmla="*/ 1277 h 1277"/>
                <a:gd name="T6" fmla="*/ 0 w 652"/>
                <a:gd name="T7" fmla="*/ 951 h 127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52"/>
                <a:gd name="T13" fmla="*/ 0 h 1277"/>
                <a:gd name="T14" fmla="*/ 652 w 652"/>
                <a:gd name="T15" fmla="*/ 1277 h 127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52" h="1277">
                  <a:moveTo>
                    <a:pt x="0" y="951"/>
                  </a:moveTo>
                  <a:lnTo>
                    <a:pt x="339" y="0"/>
                  </a:lnTo>
                  <a:lnTo>
                    <a:pt x="652" y="1277"/>
                  </a:lnTo>
                  <a:lnTo>
                    <a:pt x="0" y="951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28" name="Freeform 86"/>
            <p:cNvSpPr>
              <a:spLocks noChangeArrowheads="1"/>
            </p:cNvSpPr>
            <p:nvPr/>
          </p:nvSpPr>
          <p:spPr bwMode="auto">
            <a:xfrm rot="5400000" flipH="1">
              <a:off x="916023" y="56836"/>
              <a:ext cx="602243" cy="1041885"/>
            </a:xfrm>
            <a:custGeom>
              <a:avLst/>
              <a:gdLst>
                <a:gd name="T0" fmla="*/ 314 w 997"/>
                <a:gd name="T1" fmla="*/ 1279 h 1724"/>
                <a:gd name="T2" fmla="*/ 313 w 997"/>
                <a:gd name="T3" fmla="*/ 1278 h 1724"/>
                <a:gd name="T4" fmla="*/ 0 w 997"/>
                <a:gd name="T5" fmla="*/ 1 h 1724"/>
                <a:gd name="T6" fmla="*/ 2 w 997"/>
                <a:gd name="T7" fmla="*/ 0 h 1724"/>
                <a:gd name="T8" fmla="*/ 997 w 997"/>
                <a:gd name="T9" fmla="*/ 1724 h 1724"/>
                <a:gd name="T10" fmla="*/ 314 w 997"/>
                <a:gd name="T11" fmla="*/ 1279 h 172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997"/>
                <a:gd name="T19" fmla="*/ 0 h 1724"/>
                <a:gd name="T20" fmla="*/ 997 w 997"/>
                <a:gd name="T21" fmla="*/ 1724 h 172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997" h="1724">
                  <a:moveTo>
                    <a:pt x="314" y="1279"/>
                  </a:moveTo>
                  <a:lnTo>
                    <a:pt x="313" y="1278"/>
                  </a:lnTo>
                  <a:lnTo>
                    <a:pt x="0" y="1"/>
                  </a:lnTo>
                  <a:lnTo>
                    <a:pt x="2" y="0"/>
                  </a:lnTo>
                  <a:lnTo>
                    <a:pt x="997" y="1724"/>
                  </a:lnTo>
                  <a:lnTo>
                    <a:pt x="314" y="1279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29" name="Freeform 87"/>
            <p:cNvSpPr>
              <a:spLocks noChangeArrowheads="1"/>
            </p:cNvSpPr>
            <p:nvPr/>
          </p:nvSpPr>
          <p:spPr bwMode="auto">
            <a:xfrm rot="5400000" flipH="1">
              <a:off x="779205" y="-83003"/>
              <a:ext cx="877693" cy="1043698"/>
            </a:xfrm>
            <a:custGeom>
              <a:avLst/>
              <a:gdLst>
                <a:gd name="T0" fmla="*/ 1453 w 1453"/>
                <a:gd name="T1" fmla="*/ 1389 h 1727"/>
                <a:gd name="T2" fmla="*/ 995 w 1453"/>
                <a:gd name="T3" fmla="*/ 1727 h 1727"/>
                <a:gd name="T4" fmla="*/ 0 w 1453"/>
                <a:gd name="T5" fmla="*/ 3 h 1727"/>
                <a:gd name="T6" fmla="*/ 8 w 1453"/>
                <a:gd name="T7" fmla="*/ 0 h 1727"/>
                <a:gd name="T8" fmla="*/ 1453 w 1453"/>
                <a:gd name="T9" fmla="*/ 989 h 1727"/>
                <a:gd name="T10" fmla="*/ 1453 w 1453"/>
                <a:gd name="T11" fmla="*/ 1389 h 172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53"/>
                <a:gd name="T19" fmla="*/ 0 h 1727"/>
                <a:gd name="T20" fmla="*/ 1453 w 1453"/>
                <a:gd name="T21" fmla="*/ 1727 h 172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53" h="1727">
                  <a:moveTo>
                    <a:pt x="1453" y="1389"/>
                  </a:moveTo>
                  <a:lnTo>
                    <a:pt x="995" y="1727"/>
                  </a:lnTo>
                  <a:lnTo>
                    <a:pt x="0" y="3"/>
                  </a:lnTo>
                  <a:lnTo>
                    <a:pt x="8" y="0"/>
                  </a:lnTo>
                  <a:lnTo>
                    <a:pt x="1453" y="989"/>
                  </a:lnTo>
                  <a:lnTo>
                    <a:pt x="1453" y="1389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30" name="Freeform 88"/>
            <p:cNvSpPr>
              <a:spLocks noChangeArrowheads="1"/>
            </p:cNvSpPr>
            <p:nvPr/>
          </p:nvSpPr>
          <p:spPr bwMode="auto">
            <a:xfrm rot="5400000" flipH="1">
              <a:off x="1004623" y="137583"/>
              <a:ext cx="872860" cy="597694"/>
            </a:xfrm>
            <a:custGeom>
              <a:avLst/>
              <a:gdLst>
                <a:gd name="T0" fmla="*/ 1445 w 1445"/>
                <a:gd name="T1" fmla="*/ 989 h 989"/>
                <a:gd name="T2" fmla="*/ 0 w 1445"/>
                <a:gd name="T3" fmla="*/ 0 h 989"/>
                <a:gd name="T4" fmla="*/ 1445 w 1445"/>
                <a:gd name="T5" fmla="*/ 262 h 989"/>
                <a:gd name="T6" fmla="*/ 1445 w 1445"/>
                <a:gd name="T7" fmla="*/ 989 h 98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445"/>
                <a:gd name="T13" fmla="*/ 0 h 989"/>
                <a:gd name="T14" fmla="*/ 1445 w 1445"/>
                <a:gd name="T15" fmla="*/ 989 h 98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445" h="989">
                  <a:moveTo>
                    <a:pt x="1445" y="989"/>
                  </a:moveTo>
                  <a:lnTo>
                    <a:pt x="0" y="0"/>
                  </a:lnTo>
                  <a:lnTo>
                    <a:pt x="1445" y="262"/>
                  </a:lnTo>
                  <a:lnTo>
                    <a:pt x="1445" y="989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31" name="Freeform 89"/>
            <p:cNvSpPr>
              <a:spLocks noChangeArrowheads="1"/>
            </p:cNvSpPr>
            <p:nvPr/>
          </p:nvSpPr>
          <p:spPr bwMode="auto">
            <a:xfrm rot="5400000" flipH="1">
              <a:off x="311906" y="-311906"/>
              <a:ext cx="276657" cy="900469"/>
            </a:xfrm>
            <a:custGeom>
              <a:avLst/>
              <a:gdLst>
                <a:gd name="T0" fmla="*/ 458 w 458"/>
                <a:gd name="T1" fmla="*/ 0 h 1490"/>
                <a:gd name="T2" fmla="*/ 0 w 458"/>
                <a:gd name="T3" fmla="*/ 338 h 1490"/>
                <a:gd name="T4" fmla="*/ 458 w 458"/>
                <a:gd name="T5" fmla="*/ 1490 h 1490"/>
                <a:gd name="T6" fmla="*/ 458 w 458"/>
                <a:gd name="T7" fmla="*/ 0 h 149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58"/>
                <a:gd name="T13" fmla="*/ 0 h 1490"/>
                <a:gd name="T14" fmla="*/ 458 w 458"/>
                <a:gd name="T15" fmla="*/ 1490 h 149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58" h="1490">
                  <a:moveTo>
                    <a:pt x="458" y="0"/>
                  </a:moveTo>
                  <a:lnTo>
                    <a:pt x="0" y="338"/>
                  </a:lnTo>
                  <a:lnTo>
                    <a:pt x="458" y="1490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32" name="Freeform 90"/>
            <p:cNvSpPr>
              <a:spLocks noChangeArrowheads="1"/>
            </p:cNvSpPr>
            <p:nvPr/>
          </p:nvSpPr>
          <p:spPr bwMode="auto">
            <a:xfrm rot="5400000" flipH="1">
              <a:off x="137954" y="-137953"/>
              <a:ext cx="689227" cy="965134"/>
            </a:xfrm>
            <a:custGeom>
              <a:avLst/>
              <a:gdLst>
                <a:gd name="T0" fmla="*/ 514 w 1141"/>
                <a:gd name="T1" fmla="*/ 1597 h 1597"/>
                <a:gd name="T2" fmla="*/ 1141 w 1141"/>
                <a:gd name="T3" fmla="*/ 1597 h 1597"/>
                <a:gd name="T4" fmla="*/ 1141 w 1141"/>
                <a:gd name="T5" fmla="*/ 1597 h 1597"/>
                <a:gd name="T6" fmla="*/ 683 w 1141"/>
                <a:gd name="T7" fmla="*/ 445 h 1597"/>
                <a:gd name="T8" fmla="*/ 0 w 1141"/>
                <a:gd name="T9" fmla="*/ 0 h 1597"/>
                <a:gd name="T10" fmla="*/ 514 w 1141"/>
                <a:gd name="T11" fmla="*/ 1597 h 159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141"/>
                <a:gd name="T19" fmla="*/ 0 h 1597"/>
                <a:gd name="T20" fmla="*/ 1141 w 1141"/>
                <a:gd name="T21" fmla="*/ 1597 h 159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141" h="1597">
                  <a:moveTo>
                    <a:pt x="514" y="1597"/>
                  </a:moveTo>
                  <a:lnTo>
                    <a:pt x="1141" y="1597"/>
                  </a:lnTo>
                  <a:lnTo>
                    <a:pt x="1141" y="1597"/>
                  </a:lnTo>
                  <a:lnTo>
                    <a:pt x="683" y="445"/>
                  </a:lnTo>
                  <a:lnTo>
                    <a:pt x="0" y="0"/>
                  </a:lnTo>
                  <a:lnTo>
                    <a:pt x="514" y="1597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33" name="Freeform 91"/>
            <p:cNvSpPr>
              <a:spLocks noChangeArrowheads="1"/>
            </p:cNvSpPr>
            <p:nvPr/>
          </p:nvSpPr>
          <p:spPr bwMode="auto">
            <a:xfrm rot="5400000" flipH="1">
              <a:off x="136141" y="242602"/>
              <a:ext cx="692852" cy="965134"/>
            </a:xfrm>
            <a:custGeom>
              <a:avLst/>
              <a:gdLst>
                <a:gd name="T0" fmla="*/ 771 w 1147"/>
                <a:gd name="T1" fmla="*/ 1597 h 1597"/>
                <a:gd name="T2" fmla="*/ 0 w 1147"/>
                <a:gd name="T3" fmla="*/ 777 h 1597"/>
                <a:gd name="T4" fmla="*/ 633 w 1147"/>
                <a:gd name="T5" fmla="*/ 0 h 1597"/>
                <a:gd name="T6" fmla="*/ 1147 w 1147"/>
                <a:gd name="T7" fmla="*/ 1597 h 1597"/>
                <a:gd name="T8" fmla="*/ 771 w 1147"/>
                <a:gd name="T9" fmla="*/ 1597 h 159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47"/>
                <a:gd name="T16" fmla="*/ 0 h 1597"/>
                <a:gd name="T17" fmla="*/ 1147 w 1147"/>
                <a:gd name="T18" fmla="*/ 1597 h 159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47" h="1597">
                  <a:moveTo>
                    <a:pt x="771" y="1597"/>
                  </a:moveTo>
                  <a:lnTo>
                    <a:pt x="0" y="777"/>
                  </a:lnTo>
                  <a:lnTo>
                    <a:pt x="633" y="0"/>
                  </a:lnTo>
                  <a:lnTo>
                    <a:pt x="1147" y="1597"/>
                  </a:lnTo>
                  <a:lnTo>
                    <a:pt x="771" y="1597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34" name="Freeform 92"/>
            <p:cNvSpPr>
              <a:spLocks noChangeArrowheads="1"/>
            </p:cNvSpPr>
            <p:nvPr/>
          </p:nvSpPr>
          <p:spPr bwMode="auto">
            <a:xfrm rot="5400000" flipH="1">
              <a:off x="14917" y="590951"/>
              <a:ext cx="465727" cy="495560"/>
            </a:xfrm>
            <a:custGeom>
              <a:avLst/>
              <a:gdLst>
                <a:gd name="T0" fmla="*/ 223 w 771"/>
                <a:gd name="T1" fmla="*/ 820 h 820"/>
                <a:gd name="T2" fmla="*/ 771 w 771"/>
                <a:gd name="T3" fmla="*/ 820 h 820"/>
                <a:gd name="T4" fmla="*/ 0 w 771"/>
                <a:gd name="T5" fmla="*/ 0 h 820"/>
                <a:gd name="T6" fmla="*/ 223 w 771"/>
                <a:gd name="T7" fmla="*/ 820 h 82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71"/>
                <a:gd name="T13" fmla="*/ 0 h 820"/>
                <a:gd name="T14" fmla="*/ 771 w 771"/>
                <a:gd name="T15" fmla="*/ 820 h 82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71" h="820">
                  <a:moveTo>
                    <a:pt x="223" y="820"/>
                  </a:moveTo>
                  <a:lnTo>
                    <a:pt x="771" y="820"/>
                  </a:lnTo>
                  <a:lnTo>
                    <a:pt x="0" y="0"/>
                  </a:lnTo>
                  <a:lnTo>
                    <a:pt x="223" y="82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35" name="Freeform 93"/>
            <p:cNvSpPr>
              <a:spLocks noChangeArrowheads="1"/>
            </p:cNvSpPr>
            <p:nvPr/>
          </p:nvSpPr>
          <p:spPr bwMode="auto">
            <a:xfrm rot="5400000" flipH="1">
              <a:off x="317037" y="755162"/>
              <a:ext cx="250683" cy="884756"/>
            </a:xfrm>
            <a:custGeom>
              <a:avLst/>
              <a:gdLst>
                <a:gd name="T0" fmla="*/ 0 w 415"/>
                <a:gd name="T1" fmla="*/ 1464 h 1464"/>
                <a:gd name="T2" fmla="*/ 415 w 415"/>
                <a:gd name="T3" fmla="*/ 644 h 1464"/>
                <a:gd name="T4" fmla="*/ 225 w 415"/>
                <a:gd name="T5" fmla="*/ 0 h 1464"/>
                <a:gd name="T6" fmla="*/ 0 w 415"/>
                <a:gd name="T7" fmla="*/ 1464 h 146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15"/>
                <a:gd name="T13" fmla="*/ 0 h 1464"/>
                <a:gd name="T14" fmla="*/ 415 w 415"/>
                <a:gd name="T15" fmla="*/ 1464 h 146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15" h="1464">
                  <a:moveTo>
                    <a:pt x="0" y="1464"/>
                  </a:moveTo>
                  <a:lnTo>
                    <a:pt x="415" y="644"/>
                  </a:lnTo>
                  <a:lnTo>
                    <a:pt x="225" y="0"/>
                  </a:lnTo>
                  <a:lnTo>
                    <a:pt x="0" y="1464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36" name="Freeform 94"/>
            <p:cNvSpPr>
              <a:spLocks noChangeArrowheads="1"/>
            </p:cNvSpPr>
            <p:nvPr/>
          </p:nvSpPr>
          <p:spPr bwMode="auto">
            <a:xfrm rot="5400000" flipH="1">
              <a:off x="771469" y="795685"/>
              <a:ext cx="115375" cy="667193"/>
            </a:xfrm>
            <a:custGeom>
              <a:avLst/>
              <a:gdLst>
                <a:gd name="T0" fmla="*/ 190 w 191"/>
                <a:gd name="T1" fmla="*/ 1104 h 1104"/>
                <a:gd name="T2" fmla="*/ 191 w 191"/>
                <a:gd name="T3" fmla="*/ 1104 h 1104"/>
                <a:gd name="T4" fmla="*/ 171 w 191"/>
                <a:gd name="T5" fmla="*/ 0 h 1104"/>
                <a:gd name="T6" fmla="*/ 0 w 191"/>
                <a:gd name="T7" fmla="*/ 460 h 1104"/>
                <a:gd name="T8" fmla="*/ 190 w 191"/>
                <a:gd name="T9" fmla="*/ 1104 h 110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1"/>
                <a:gd name="T16" fmla="*/ 0 h 1104"/>
                <a:gd name="T17" fmla="*/ 191 w 191"/>
                <a:gd name="T18" fmla="*/ 1104 h 110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1" h="1104">
                  <a:moveTo>
                    <a:pt x="190" y="1104"/>
                  </a:moveTo>
                  <a:lnTo>
                    <a:pt x="191" y="1104"/>
                  </a:lnTo>
                  <a:lnTo>
                    <a:pt x="171" y="0"/>
                  </a:lnTo>
                  <a:lnTo>
                    <a:pt x="0" y="460"/>
                  </a:lnTo>
                  <a:lnTo>
                    <a:pt x="190" y="1104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37" name="Oval 104"/>
            <p:cNvSpPr>
              <a:spLocks noChangeArrowheads="1"/>
            </p:cNvSpPr>
            <p:nvPr/>
          </p:nvSpPr>
          <p:spPr bwMode="auto">
            <a:xfrm rot="5400000" flipH="1">
              <a:off x="356567" y="1733028"/>
              <a:ext cx="22350" cy="29613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38" name="Oval 105"/>
            <p:cNvSpPr>
              <a:spLocks noChangeArrowheads="1"/>
            </p:cNvSpPr>
            <p:nvPr/>
          </p:nvSpPr>
          <p:spPr bwMode="auto">
            <a:xfrm rot="5400000" flipH="1">
              <a:off x="148069" y="1718531"/>
              <a:ext cx="22350" cy="29613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39" name="Oval 106"/>
            <p:cNvSpPr>
              <a:spLocks noChangeArrowheads="1"/>
            </p:cNvSpPr>
            <p:nvPr/>
          </p:nvSpPr>
          <p:spPr bwMode="auto">
            <a:xfrm rot="5400000" flipH="1">
              <a:off x="719776" y="1534898"/>
              <a:ext cx="22350" cy="29613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0" name="Oval 107"/>
            <p:cNvSpPr>
              <a:spLocks noChangeArrowheads="1"/>
            </p:cNvSpPr>
            <p:nvPr/>
          </p:nvSpPr>
          <p:spPr bwMode="auto">
            <a:xfrm rot="5400000" flipH="1">
              <a:off x="803780" y="1132597"/>
              <a:ext cx="22350" cy="29613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" name="Oval 108"/>
            <p:cNvSpPr>
              <a:spLocks noChangeArrowheads="1"/>
            </p:cNvSpPr>
            <p:nvPr/>
          </p:nvSpPr>
          <p:spPr bwMode="auto">
            <a:xfrm rot="5400000" flipH="1">
              <a:off x="1060021" y="1026283"/>
              <a:ext cx="22350" cy="29613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2" name="Oval 109"/>
            <p:cNvSpPr>
              <a:spLocks noChangeArrowheads="1"/>
            </p:cNvSpPr>
            <p:nvPr/>
          </p:nvSpPr>
          <p:spPr bwMode="auto">
            <a:xfrm rot="5400000" flipH="1">
              <a:off x="447823" y="1021451"/>
              <a:ext cx="22350" cy="29613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3" name="Oval 110"/>
            <p:cNvSpPr>
              <a:spLocks noChangeArrowheads="1"/>
            </p:cNvSpPr>
            <p:nvPr/>
          </p:nvSpPr>
          <p:spPr bwMode="auto">
            <a:xfrm rot="5400000" flipH="1">
              <a:off x="874186" y="649654"/>
              <a:ext cx="22350" cy="30217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4" name="Oval 111"/>
            <p:cNvSpPr>
              <a:spLocks noChangeArrowheads="1"/>
            </p:cNvSpPr>
            <p:nvPr/>
          </p:nvSpPr>
          <p:spPr bwMode="auto">
            <a:xfrm rot="5400000" flipH="1">
              <a:off x="640608" y="252488"/>
              <a:ext cx="22350" cy="29613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</p:grpSp>
      <p:pic>
        <p:nvPicPr>
          <p:cNvPr id="55" name="图片 54" descr="超星LOGO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634345" y="-22860"/>
            <a:ext cx="1492885" cy="1461135"/>
          </a:xfrm>
          <a:prstGeom prst="rect">
            <a:avLst/>
          </a:prstGeom>
        </p:spPr>
      </p:pic>
      <p:pic>
        <p:nvPicPr>
          <p:cNvPr id="597" name="图片 597" descr="图片1"/>
          <p:cNvPicPr>
            <a:picLocks noChangeAspect="1"/>
          </p:cNvPicPr>
          <p:nvPr/>
        </p:nvPicPr>
        <p:blipFill>
          <a:blip r:embed="rId2"/>
          <a:srcRect t="1831"/>
          <a:stretch>
            <a:fillRect/>
          </a:stretch>
        </p:blipFill>
        <p:spPr>
          <a:xfrm>
            <a:off x="263525" y="1555750"/>
            <a:ext cx="7105015" cy="395351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  <a:prstDash val="dash"/>
          </a:ln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1310" y="1555115"/>
            <a:ext cx="7357110" cy="395351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  <a:prstDash val="dash"/>
          </a:ln>
        </p:spPr>
      </p:pic>
      <p:sp>
        <p:nvSpPr>
          <p:cNvPr id="49" name="文本框 48"/>
          <p:cNvSpPr txBox="1"/>
          <p:nvPr/>
        </p:nvSpPr>
        <p:spPr>
          <a:xfrm>
            <a:off x="1112520" y="309880"/>
            <a:ext cx="863790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二、鼠标放置右上方用户名（进入学生个人空间）</a:t>
            </a:r>
            <a:endParaRPr lang="zh-CN" altLang="en-US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50" name="图片 4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3365" y="1555115"/>
            <a:ext cx="8393430" cy="39541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7448233" y="2281556"/>
            <a:ext cx="5110162" cy="4545013"/>
            <a:chOff x="7135813" y="2317751"/>
            <a:chExt cx="5110162" cy="4545013"/>
          </a:xfrm>
        </p:grpSpPr>
        <p:sp>
          <p:nvSpPr>
            <p:cNvPr id="5123" name="Freeform 5"/>
            <p:cNvSpPr>
              <a:spLocks noChangeArrowheads="1"/>
            </p:cNvSpPr>
            <p:nvPr/>
          </p:nvSpPr>
          <p:spPr bwMode="auto">
            <a:xfrm rot="16200000">
              <a:off x="8188216" y="5792351"/>
              <a:ext cx="1294515" cy="846309"/>
            </a:xfrm>
            <a:custGeom>
              <a:avLst/>
              <a:gdLst>
                <a:gd name="T0" fmla="*/ 0 w 820"/>
                <a:gd name="T1" fmla="*/ 536 h 536"/>
                <a:gd name="T2" fmla="*/ 0 w 820"/>
                <a:gd name="T3" fmla="*/ 0 h 536"/>
                <a:gd name="T4" fmla="*/ 820 w 820"/>
                <a:gd name="T5" fmla="*/ 373 h 536"/>
                <a:gd name="T6" fmla="*/ 0 w 820"/>
                <a:gd name="T7" fmla="*/ 536 h 53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20"/>
                <a:gd name="T13" fmla="*/ 0 h 536"/>
                <a:gd name="T14" fmla="*/ 820 w 820"/>
                <a:gd name="T15" fmla="*/ 536 h 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20" h="536">
                  <a:moveTo>
                    <a:pt x="0" y="536"/>
                  </a:moveTo>
                  <a:lnTo>
                    <a:pt x="0" y="0"/>
                  </a:lnTo>
                  <a:lnTo>
                    <a:pt x="820" y="373"/>
                  </a:lnTo>
                  <a:lnTo>
                    <a:pt x="0" y="536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124" name="Freeform 6"/>
            <p:cNvSpPr>
              <a:spLocks noChangeArrowheads="1"/>
            </p:cNvSpPr>
            <p:nvPr/>
          </p:nvSpPr>
          <p:spPr bwMode="auto">
            <a:xfrm rot="16200000">
              <a:off x="7560634" y="5422136"/>
              <a:ext cx="1837580" cy="1043676"/>
            </a:xfrm>
            <a:custGeom>
              <a:avLst/>
              <a:gdLst>
                <a:gd name="T0" fmla="*/ 0 w 1164"/>
                <a:gd name="T1" fmla="*/ 288 h 661"/>
                <a:gd name="T2" fmla="*/ 1164 w 1164"/>
                <a:gd name="T3" fmla="*/ 0 h 661"/>
                <a:gd name="T4" fmla="*/ 820 w 1164"/>
                <a:gd name="T5" fmla="*/ 661 h 661"/>
                <a:gd name="T6" fmla="*/ 0 w 1164"/>
                <a:gd name="T7" fmla="*/ 288 h 66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64"/>
                <a:gd name="T13" fmla="*/ 0 h 661"/>
                <a:gd name="T14" fmla="*/ 1164 w 1164"/>
                <a:gd name="T15" fmla="*/ 661 h 66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64" h="661">
                  <a:moveTo>
                    <a:pt x="0" y="288"/>
                  </a:moveTo>
                  <a:lnTo>
                    <a:pt x="1164" y="0"/>
                  </a:lnTo>
                  <a:lnTo>
                    <a:pt x="820" y="661"/>
                  </a:lnTo>
                  <a:lnTo>
                    <a:pt x="0" y="288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125" name="Freeform 7"/>
            <p:cNvSpPr>
              <a:spLocks noChangeArrowheads="1"/>
            </p:cNvSpPr>
            <p:nvPr/>
          </p:nvSpPr>
          <p:spPr bwMode="auto">
            <a:xfrm rot="16200000">
              <a:off x="10040260" y="5365991"/>
              <a:ext cx="715141" cy="2278403"/>
            </a:xfrm>
            <a:custGeom>
              <a:avLst/>
              <a:gdLst>
                <a:gd name="T0" fmla="*/ 0 w 453"/>
                <a:gd name="T1" fmla="*/ 1443 h 1443"/>
                <a:gd name="T2" fmla="*/ 0 w 453"/>
                <a:gd name="T3" fmla="*/ 0 h 1443"/>
                <a:gd name="T4" fmla="*/ 453 w 453"/>
                <a:gd name="T5" fmla="*/ 981 h 1443"/>
                <a:gd name="T6" fmla="*/ 0 w 453"/>
                <a:gd name="T7" fmla="*/ 1443 h 144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53"/>
                <a:gd name="T13" fmla="*/ 0 h 1443"/>
                <a:gd name="T14" fmla="*/ 453 w 453"/>
                <a:gd name="T15" fmla="*/ 1443 h 144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53" h="1443">
                  <a:moveTo>
                    <a:pt x="0" y="1443"/>
                  </a:moveTo>
                  <a:lnTo>
                    <a:pt x="0" y="0"/>
                  </a:lnTo>
                  <a:lnTo>
                    <a:pt x="453" y="981"/>
                  </a:lnTo>
                  <a:lnTo>
                    <a:pt x="0" y="1443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126" name="Freeform 8"/>
            <p:cNvSpPr>
              <a:spLocks noChangeArrowheads="1"/>
            </p:cNvSpPr>
            <p:nvPr/>
          </p:nvSpPr>
          <p:spPr bwMode="auto">
            <a:xfrm rot="16200000">
              <a:off x="8881451" y="4936651"/>
              <a:ext cx="2303290" cy="1548935"/>
            </a:xfrm>
            <a:custGeom>
              <a:avLst/>
              <a:gdLst>
                <a:gd name="T0" fmla="*/ 0 w 1459"/>
                <a:gd name="T1" fmla="*/ 0 h 981"/>
                <a:gd name="T2" fmla="*/ 1459 w 1459"/>
                <a:gd name="T3" fmla="*/ 251 h 981"/>
                <a:gd name="T4" fmla="*/ 453 w 1459"/>
                <a:gd name="T5" fmla="*/ 981 h 981"/>
                <a:gd name="T6" fmla="*/ 0 w 1459"/>
                <a:gd name="T7" fmla="*/ 0 h 98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459"/>
                <a:gd name="T13" fmla="*/ 0 h 981"/>
                <a:gd name="T14" fmla="*/ 1459 w 1459"/>
                <a:gd name="T15" fmla="*/ 981 h 98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459" h="981">
                  <a:moveTo>
                    <a:pt x="0" y="0"/>
                  </a:moveTo>
                  <a:lnTo>
                    <a:pt x="1459" y="251"/>
                  </a:lnTo>
                  <a:lnTo>
                    <a:pt x="453" y="98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127" name="Freeform 9"/>
            <p:cNvSpPr>
              <a:spLocks noChangeArrowheads="1"/>
            </p:cNvSpPr>
            <p:nvPr/>
          </p:nvSpPr>
          <p:spPr bwMode="auto">
            <a:xfrm rot="16200000">
              <a:off x="11169198" y="5785988"/>
              <a:ext cx="715141" cy="1438410"/>
            </a:xfrm>
            <a:custGeom>
              <a:avLst/>
              <a:gdLst>
                <a:gd name="T0" fmla="*/ 453 w 453"/>
                <a:gd name="T1" fmla="*/ 0 h 911"/>
                <a:gd name="T2" fmla="*/ 391 w 453"/>
                <a:gd name="T3" fmla="*/ 911 h 911"/>
                <a:gd name="T4" fmla="*/ 0 w 453"/>
                <a:gd name="T5" fmla="*/ 462 h 911"/>
                <a:gd name="T6" fmla="*/ 453 w 453"/>
                <a:gd name="T7" fmla="*/ 0 h 91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53"/>
                <a:gd name="T13" fmla="*/ 0 h 911"/>
                <a:gd name="T14" fmla="*/ 453 w 453"/>
                <a:gd name="T15" fmla="*/ 911 h 91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53" h="911">
                  <a:moveTo>
                    <a:pt x="453" y="0"/>
                  </a:moveTo>
                  <a:lnTo>
                    <a:pt x="391" y="911"/>
                  </a:lnTo>
                  <a:lnTo>
                    <a:pt x="0" y="462"/>
                  </a:lnTo>
                  <a:lnTo>
                    <a:pt x="453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128" name="Freeform 10"/>
            <p:cNvSpPr>
              <a:spLocks noChangeArrowheads="1"/>
            </p:cNvSpPr>
            <p:nvPr/>
          </p:nvSpPr>
          <p:spPr bwMode="auto">
            <a:xfrm rot="16200000">
              <a:off x="11006594" y="5006121"/>
              <a:ext cx="1040349" cy="1438410"/>
            </a:xfrm>
            <a:custGeom>
              <a:avLst/>
              <a:gdLst>
                <a:gd name="T0" fmla="*/ 62 w 659"/>
                <a:gd name="T1" fmla="*/ 0 h 911"/>
                <a:gd name="T2" fmla="*/ 659 w 659"/>
                <a:gd name="T3" fmla="*/ 911 h 911"/>
                <a:gd name="T4" fmla="*/ 0 w 659"/>
                <a:gd name="T5" fmla="*/ 911 h 911"/>
                <a:gd name="T6" fmla="*/ 62 w 659"/>
                <a:gd name="T7" fmla="*/ 0 h 91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59"/>
                <a:gd name="T13" fmla="*/ 0 h 911"/>
                <a:gd name="T14" fmla="*/ 659 w 659"/>
                <a:gd name="T15" fmla="*/ 911 h 91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59" h="911">
                  <a:moveTo>
                    <a:pt x="62" y="0"/>
                  </a:moveTo>
                  <a:lnTo>
                    <a:pt x="659" y="911"/>
                  </a:lnTo>
                  <a:lnTo>
                    <a:pt x="0" y="911"/>
                  </a:lnTo>
                  <a:lnTo>
                    <a:pt x="62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129" name="Freeform 11"/>
            <p:cNvSpPr>
              <a:spLocks noChangeArrowheads="1"/>
            </p:cNvSpPr>
            <p:nvPr/>
          </p:nvSpPr>
          <p:spPr bwMode="auto">
            <a:xfrm rot="16200000">
              <a:off x="10581141" y="4482790"/>
              <a:ext cx="1891255" cy="1438410"/>
            </a:xfrm>
            <a:custGeom>
              <a:avLst/>
              <a:gdLst>
                <a:gd name="T0" fmla="*/ 0 w 1198"/>
                <a:gd name="T1" fmla="*/ 0 h 911"/>
                <a:gd name="T2" fmla="*/ 1198 w 1198"/>
                <a:gd name="T3" fmla="*/ 911 h 911"/>
                <a:gd name="T4" fmla="*/ 597 w 1198"/>
                <a:gd name="T5" fmla="*/ 911 h 911"/>
                <a:gd name="T6" fmla="*/ 0 w 1198"/>
                <a:gd name="T7" fmla="*/ 0 h 91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98"/>
                <a:gd name="T13" fmla="*/ 0 h 911"/>
                <a:gd name="T14" fmla="*/ 1198 w 1198"/>
                <a:gd name="T15" fmla="*/ 911 h 91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98" h="911">
                  <a:moveTo>
                    <a:pt x="0" y="0"/>
                  </a:moveTo>
                  <a:lnTo>
                    <a:pt x="1198" y="911"/>
                  </a:lnTo>
                  <a:lnTo>
                    <a:pt x="597" y="91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130" name="Freeform 12"/>
            <p:cNvSpPr>
              <a:spLocks noChangeArrowheads="1"/>
            </p:cNvSpPr>
            <p:nvPr/>
          </p:nvSpPr>
          <p:spPr bwMode="auto">
            <a:xfrm rot="16200000">
              <a:off x="10521151" y="4422800"/>
              <a:ext cx="2011235" cy="1438410"/>
            </a:xfrm>
            <a:custGeom>
              <a:avLst/>
              <a:gdLst>
                <a:gd name="T0" fmla="*/ 1198 w 1274"/>
                <a:gd name="T1" fmla="*/ 911 h 911"/>
                <a:gd name="T2" fmla="*/ 1274 w 1274"/>
                <a:gd name="T3" fmla="*/ 107 h 911"/>
                <a:gd name="T4" fmla="*/ 0 w 1274"/>
                <a:gd name="T5" fmla="*/ 0 h 911"/>
                <a:gd name="T6" fmla="*/ 1198 w 1274"/>
                <a:gd name="T7" fmla="*/ 911 h 91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74"/>
                <a:gd name="T13" fmla="*/ 0 h 911"/>
                <a:gd name="T14" fmla="*/ 1274 w 1274"/>
                <a:gd name="T15" fmla="*/ 911 h 91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74" h="911">
                  <a:moveTo>
                    <a:pt x="1198" y="911"/>
                  </a:moveTo>
                  <a:lnTo>
                    <a:pt x="1274" y="107"/>
                  </a:lnTo>
                  <a:lnTo>
                    <a:pt x="0" y="0"/>
                  </a:lnTo>
                  <a:lnTo>
                    <a:pt x="1198" y="911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131" name="Freeform 13"/>
            <p:cNvSpPr>
              <a:spLocks noChangeArrowheads="1"/>
            </p:cNvSpPr>
            <p:nvPr/>
          </p:nvSpPr>
          <p:spPr bwMode="auto">
            <a:xfrm rot="16200000">
              <a:off x="9310108" y="4481221"/>
              <a:ext cx="2011235" cy="1321568"/>
            </a:xfrm>
            <a:custGeom>
              <a:avLst/>
              <a:gdLst>
                <a:gd name="T0" fmla="*/ 1006 w 1274"/>
                <a:gd name="T1" fmla="*/ 0 h 837"/>
                <a:gd name="T2" fmla="*/ 0 w 1274"/>
                <a:gd name="T3" fmla="*/ 730 h 837"/>
                <a:gd name="T4" fmla="*/ 1274 w 1274"/>
                <a:gd name="T5" fmla="*/ 837 h 837"/>
                <a:gd name="T6" fmla="*/ 1006 w 1274"/>
                <a:gd name="T7" fmla="*/ 0 h 83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74"/>
                <a:gd name="T13" fmla="*/ 0 h 837"/>
                <a:gd name="T14" fmla="*/ 1274 w 1274"/>
                <a:gd name="T15" fmla="*/ 837 h 83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74" h="837">
                  <a:moveTo>
                    <a:pt x="1006" y="0"/>
                  </a:moveTo>
                  <a:lnTo>
                    <a:pt x="0" y="730"/>
                  </a:lnTo>
                  <a:lnTo>
                    <a:pt x="1274" y="837"/>
                  </a:lnTo>
                  <a:lnTo>
                    <a:pt x="1006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132" name="Freeform 14"/>
            <p:cNvSpPr>
              <a:spLocks noChangeArrowheads="1"/>
            </p:cNvSpPr>
            <p:nvPr/>
          </p:nvSpPr>
          <p:spPr bwMode="auto">
            <a:xfrm rot="16200000">
              <a:off x="9690593" y="2976717"/>
              <a:ext cx="1547104" cy="1618408"/>
            </a:xfrm>
            <a:custGeom>
              <a:avLst/>
              <a:gdLst>
                <a:gd name="T0" fmla="*/ 0 w 980"/>
                <a:gd name="T1" fmla="*/ 0 h 1025"/>
                <a:gd name="T2" fmla="*/ 980 w 980"/>
                <a:gd name="T3" fmla="*/ 1025 h 1025"/>
                <a:gd name="T4" fmla="*/ 268 w 980"/>
                <a:gd name="T5" fmla="*/ 837 h 1025"/>
                <a:gd name="T6" fmla="*/ 0 w 980"/>
                <a:gd name="T7" fmla="*/ 0 h 102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80"/>
                <a:gd name="T13" fmla="*/ 0 h 1025"/>
                <a:gd name="T14" fmla="*/ 980 w 980"/>
                <a:gd name="T15" fmla="*/ 1025 h 102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80" h="1025">
                  <a:moveTo>
                    <a:pt x="0" y="0"/>
                  </a:moveTo>
                  <a:lnTo>
                    <a:pt x="980" y="1025"/>
                  </a:lnTo>
                  <a:lnTo>
                    <a:pt x="268" y="8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133" name="Freeform 15"/>
            <p:cNvSpPr>
              <a:spLocks noChangeArrowheads="1"/>
            </p:cNvSpPr>
            <p:nvPr/>
          </p:nvSpPr>
          <p:spPr bwMode="auto">
            <a:xfrm rot="16200000">
              <a:off x="9276124" y="2562246"/>
              <a:ext cx="1547104" cy="2447350"/>
            </a:xfrm>
            <a:custGeom>
              <a:avLst/>
              <a:gdLst>
                <a:gd name="T0" fmla="*/ 0 w 980"/>
                <a:gd name="T1" fmla="*/ 525 h 1550"/>
                <a:gd name="T2" fmla="*/ 569 w 980"/>
                <a:gd name="T3" fmla="*/ 0 h 1550"/>
                <a:gd name="T4" fmla="*/ 980 w 980"/>
                <a:gd name="T5" fmla="*/ 1550 h 1550"/>
                <a:gd name="T6" fmla="*/ 0 w 980"/>
                <a:gd name="T7" fmla="*/ 525 h 155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80"/>
                <a:gd name="T13" fmla="*/ 0 h 1550"/>
                <a:gd name="T14" fmla="*/ 980 w 980"/>
                <a:gd name="T15" fmla="*/ 1550 h 155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80" h="1550">
                  <a:moveTo>
                    <a:pt x="0" y="525"/>
                  </a:moveTo>
                  <a:lnTo>
                    <a:pt x="569" y="0"/>
                  </a:lnTo>
                  <a:lnTo>
                    <a:pt x="980" y="1550"/>
                  </a:lnTo>
                  <a:lnTo>
                    <a:pt x="0" y="525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134" name="Freeform 16"/>
            <p:cNvSpPr>
              <a:spLocks noChangeArrowheads="1"/>
            </p:cNvSpPr>
            <p:nvPr/>
          </p:nvSpPr>
          <p:spPr bwMode="auto">
            <a:xfrm rot="16200000">
              <a:off x="9587123" y="1974978"/>
              <a:ext cx="925105" cy="2447350"/>
            </a:xfrm>
            <a:custGeom>
              <a:avLst/>
              <a:gdLst>
                <a:gd name="T0" fmla="*/ 0 w 586"/>
                <a:gd name="T1" fmla="*/ 0 h 1550"/>
                <a:gd name="T2" fmla="*/ 586 w 586"/>
                <a:gd name="T3" fmla="*/ 378 h 1550"/>
                <a:gd name="T4" fmla="*/ 411 w 586"/>
                <a:gd name="T5" fmla="*/ 1550 h 1550"/>
                <a:gd name="T6" fmla="*/ 0 w 586"/>
                <a:gd name="T7" fmla="*/ 0 h 155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86"/>
                <a:gd name="T13" fmla="*/ 0 h 1550"/>
                <a:gd name="T14" fmla="*/ 586 w 586"/>
                <a:gd name="T15" fmla="*/ 1550 h 155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86" h="1550">
                  <a:moveTo>
                    <a:pt x="0" y="0"/>
                  </a:moveTo>
                  <a:lnTo>
                    <a:pt x="586" y="378"/>
                  </a:lnTo>
                  <a:lnTo>
                    <a:pt x="411" y="15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135" name="Freeform 17"/>
            <p:cNvSpPr>
              <a:spLocks noChangeArrowheads="1"/>
            </p:cNvSpPr>
            <p:nvPr/>
          </p:nvSpPr>
          <p:spPr bwMode="auto">
            <a:xfrm rot="16200000">
              <a:off x="10812432" y="2702845"/>
              <a:ext cx="1597621" cy="1269464"/>
            </a:xfrm>
            <a:custGeom>
              <a:avLst/>
              <a:gdLst>
                <a:gd name="T0" fmla="*/ 0 w 1012"/>
                <a:gd name="T1" fmla="*/ 0 h 804"/>
                <a:gd name="T2" fmla="*/ 1012 w 1012"/>
                <a:gd name="T3" fmla="*/ 804 h 804"/>
                <a:gd name="T4" fmla="*/ 712 w 1012"/>
                <a:gd name="T5" fmla="*/ 188 h 804"/>
                <a:gd name="T6" fmla="*/ 0 w 1012"/>
                <a:gd name="T7" fmla="*/ 0 h 80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12"/>
                <a:gd name="T13" fmla="*/ 0 h 804"/>
                <a:gd name="T14" fmla="*/ 1012 w 1012"/>
                <a:gd name="T15" fmla="*/ 804 h 80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12" h="804">
                  <a:moveTo>
                    <a:pt x="0" y="0"/>
                  </a:moveTo>
                  <a:lnTo>
                    <a:pt x="1012" y="804"/>
                  </a:lnTo>
                  <a:lnTo>
                    <a:pt x="712" y="18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136" name="Freeform 18"/>
            <p:cNvSpPr>
              <a:spLocks noChangeArrowheads="1"/>
            </p:cNvSpPr>
            <p:nvPr/>
          </p:nvSpPr>
          <p:spPr bwMode="auto">
            <a:xfrm rot="16200000">
              <a:off x="10752442" y="2762835"/>
              <a:ext cx="1717601" cy="1269464"/>
            </a:xfrm>
            <a:custGeom>
              <a:avLst/>
              <a:gdLst>
                <a:gd name="T0" fmla="*/ 0 w 1088"/>
                <a:gd name="T1" fmla="*/ 804 h 804"/>
                <a:gd name="T2" fmla="*/ 1088 w 1088"/>
                <a:gd name="T3" fmla="*/ 804 h 804"/>
                <a:gd name="T4" fmla="*/ 76 w 1088"/>
                <a:gd name="T5" fmla="*/ 0 h 804"/>
                <a:gd name="T6" fmla="*/ 0 w 1088"/>
                <a:gd name="T7" fmla="*/ 804 h 80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8"/>
                <a:gd name="T13" fmla="*/ 0 h 804"/>
                <a:gd name="T14" fmla="*/ 1088 w 1088"/>
                <a:gd name="T15" fmla="*/ 804 h 80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8" h="804">
                  <a:moveTo>
                    <a:pt x="0" y="804"/>
                  </a:moveTo>
                  <a:lnTo>
                    <a:pt x="1088" y="804"/>
                  </a:lnTo>
                  <a:lnTo>
                    <a:pt x="76" y="0"/>
                  </a:lnTo>
                  <a:lnTo>
                    <a:pt x="0" y="804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137" name="Freeform 21"/>
            <p:cNvSpPr>
              <a:spLocks noChangeArrowheads="1"/>
            </p:cNvSpPr>
            <p:nvPr/>
          </p:nvSpPr>
          <p:spPr bwMode="auto">
            <a:xfrm rot="16200000">
              <a:off x="8381564" y="4607581"/>
              <a:ext cx="424665" cy="505259"/>
            </a:xfrm>
            <a:custGeom>
              <a:avLst/>
              <a:gdLst>
                <a:gd name="T0" fmla="*/ 130 w 269"/>
                <a:gd name="T1" fmla="*/ 0 h 320"/>
                <a:gd name="T2" fmla="*/ 0 w 269"/>
                <a:gd name="T3" fmla="*/ 320 h 320"/>
                <a:gd name="T4" fmla="*/ 269 w 269"/>
                <a:gd name="T5" fmla="*/ 180 h 320"/>
                <a:gd name="T6" fmla="*/ 130 w 269"/>
                <a:gd name="T7" fmla="*/ 0 h 32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69"/>
                <a:gd name="T13" fmla="*/ 0 h 320"/>
                <a:gd name="T14" fmla="*/ 269 w 269"/>
                <a:gd name="T15" fmla="*/ 320 h 32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69" h="320">
                  <a:moveTo>
                    <a:pt x="130" y="0"/>
                  </a:moveTo>
                  <a:lnTo>
                    <a:pt x="0" y="320"/>
                  </a:lnTo>
                  <a:lnTo>
                    <a:pt x="269" y="180"/>
                  </a:lnTo>
                  <a:lnTo>
                    <a:pt x="130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138" name="Freeform 22"/>
            <p:cNvSpPr>
              <a:spLocks noChangeArrowheads="1"/>
            </p:cNvSpPr>
            <p:nvPr/>
          </p:nvSpPr>
          <p:spPr bwMode="auto">
            <a:xfrm rot="16200000">
              <a:off x="8573405" y="4699949"/>
              <a:ext cx="424665" cy="320523"/>
            </a:xfrm>
            <a:custGeom>
              <a:avLst/>
              <a:gdLst>
                <a:gd name="T0" fmla="*/ 0 w 269"/>
                <a:gd name="T1" fmla="*/ 140 h 203"/>
                <a:gd name="T2" fmla="*/ 264 w 269"/>
                <a:gd name="T3" fmla="*/ 203 h 203"/>
                <a:gd name="T4" fmla="*/ 269 w 269"/>
                <a:gd name="T5" fmla="*/ 0 h 203"/>
                <a:gd name="T6" fmla="*/ 0 w 269"/>
                <a:gd name="T7" fmla="*/ 140 h 20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69"/>
                <a:gd name="T13" fmla="*/ 0 h 203"/>
                <a:gd name="T14" fmla="*/ 269 w 269"/>
                <a:gd name="T15" fmla="*/ 203 h 20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69" h="203">
                  <a:moveTo>
                    <a:pt x="0" y="140"/>
                  </a:moveTo>
                  <a:lnTo>
                    <a:pt x="264" y="203"/>
                  </a:lnTo>
                  <a:lnTo>
                    <a:pt x="269" y="0"/>
                  </a:lnTo>
                  <a:lnTo>
                    <a:pt x="0" y="14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139" name="Freeform 23"/>
            <p:cNvSpPr>
              <a:spLocks noChangeArrowheads="1"/>
            </p:cNvSpPr>
            <p:nvPr/>
          </p:nvSpPr>
          <p:spPr bwMode="auto">
            <a:xfrm rot="16200000">
              <a:off x="11582871" y="6199661"/>
              <a:ext cx="617263" cy="708941"/>
            </a:xfrm>
            <a:custGeom>
              <a:avLst/>
              <a:gdLst>
                <a:gd name="T0" fmla="*/ 391 w 391"/>
                <a:gd name="T1" fmla="*/ 449 h 449"/>
                <a:gd name="T2" fmla="*/ 0 w 391"/>
                <a:gd name="T3" fmla="*/ 449 h 449"/>
                <a:gd name="T4" fmla="*/ 0 w 391"/>
                <a:gd name="T5" fmla="*/ 0 h 449"/>
                <a:gd name="T6" fmla="*/ 391 w 391"/>
                <a:gd name="T7" fmla="*/ 449 h 44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91"/>
                <a:gd name="T13" fmla="*/ 0 h 449"/>
                <a:gd name="T14" fmla="*/ 391 w 391"/>
                <a:gd name="T15" fmla="*/ 449 h 44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91" h="449">
                  <a:moveTo>
                    <a:pt x="391" y="449"/>
                  </a:moveTo>
                  <a:lnTo>
                    <a:pt x="0" y="449"/>
                  </a:lnTo>
                  <a:lnTo>
                    <a:pt x="0" y="0"/>
                  </a:lnTo>
                  <a:lnTo>
                    <a:pt x="391" y="449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140" name="Freeform 24"/>
            <p:cNvSpPr>
              <a:spLocks noChangeArrowheads="1"/>
            </p:cNvSpPr>
            <p:nvPr/>
          </p:nvSpPr>
          <p:spPr bwMode="auto">
            <a:xfrm rot="16200000">
              <a:off x="8117246" y="5325069"/>
              <a:ext cx="2303290" cy="772099"/>
            </a:xfrm>
            <a:custGeom>
              <a:avLst/>
              <a:gdLst>
                <a:gd name="T0" fmla="*/ 1459 w 1459"/>
                <a:gd name="T1" fmla="*/ 489 h 489"/>
                <a:gd name="T2" fmla="*/ 1019 w 1459"/>
                <a:gd name="T3" fmla="*/ 0 h 489"/>
                <a:gd name="T4" fmla="*/ 0 w 1459"/>
                <a:gd name="T5" fmla="*/ 238 h 489"/>
                <a:gd name="T6" fmla="*/ 1459 w 1459"/>
                <a:gd name="T7" fmla="*/ 489 h 48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459"/>
                <a:gd name="T13" fmla="*/ 0 h 489"/>
                <a:gd name="T14" fmla="*/ 1459 w 1459"/>
                <a:gd name="T15" fmla="*/ 489 h 48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459" h="489">
                  <a:moveTo>
                    <a:pt x="1459" y="489"/>
                  </a:moveTo>
                  <a:lnTo>
                    <a:pt x="1019" y="0"/>
                  </a:lnTo>
                  <a:lnTo>
                    <a:pt x="0" y="238"/>
                  </a:lnTo>
                  <a:lnTo>
                    <a:pt x="1459" y="489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141" name="Freeform 25"/>
            <p:cNvSpPr>
              <a:spLocks noChangeArrowheads="1"/>
            </p:cNvSpPr>
            <p:nvPr/>
          </p:nvSpPr>
          <p:spPr bwMode="auto">
            <a:xfrm rot="16200000">
              <a:off x="7689317" y="5293452"/>
              <a:ext cx="1837580" cy="1301043"/>
            </a:xfrm>
            <a:custGeom>
              <a:avLst/>
              <a:gdLst>
                <a:gd name="T0" fmla="*/ 1019 w 1164"/>
                <a:gd name="T1" fmla="*/ 586 h 824"/>
                <a:gd name="T2" fmla="*/ 1164 w 1164"/>
                <a:gd name="T3" fmla="*/ 0 h 824"/>
                <a:gd name="T4" fmla="*/ 0 w 1164"/>
                <a:gd name="T5" fmla="*/ 824 h 824"/>
                <a:gd name="T6" fmla="*/ 1019 w 1164"/>
                <a:gd name="T7" fmla="*/ 586 h 82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64"/>
                <a:gd name="T13" fmla="*/ 0 h 824"/>
                <a:gd name="T14" fmla="*/ 1164 w 1164"/>
                <a:gd name="T15" fmla="*/ 824 h 82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64" h="824">
                  <a:moveTo>
                    <a:pt x="1019" y="586"/>
                  </a:moveTo>
                  <a:lnTo>
                    <a:pt x="1164" y="0"/>
                  </a:lnTo>
                  <a:lnTo>
                    <a:pt x="0" y="824"/>
                  </a:lnTo>
                  <a:lnTo>
                    <a:pt x="1019" y="586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142" name="Freeform 26"/>
            <p:cNvSpPr>
              <a:spLocks noChangeArrowheads="1"/>
            </p:cNvSpPr>
            <p:nvPr/>
          </p:nvSpPr>
          <p:spPr bwMode="auto">
            <a:xfrm rot="16200000">
              <a:off x="6969323" y="5419767"/>
              <a:ext cx="1837580" cy="1048413"/>
            </a:xfrm>
            <a:custGeom>
              <a:avLst/>
              <a:gdLst>
                <a:gd name="T0" fmla="*/ 0 w 1164"/>
                <a:gd name="T1" fmla="*/ 664 h 664"/>
                <a:gd name="T2" fmla="*/ 0 w 1164"/>
                <a:gd name="T3" fmla="*/ 0 h 664"/>
                <a:gd name="T4" fmla="*/ 1164 w 1164"/>
                <a:gd name="T5" fmla="*/ 376 h 664"/>
                <a:gd name="T6" fmla="*/ 0 w 1164"/>
                <a:gd name="T7" fmla="*/ 664 h 66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64"/>
                <a:gd name="T13" fmla="*/ 0 h 664"/>
                <a:gd name="T14" fmla="*/ 1164 w 1164"/>
                <a:gd name="T15" fmla="*/ 664 h 66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64" h="664">
                  <a:moveTo>
                    <a:pt x="0" y="664"/>
                  </a:moveTo>
                  <a:lnTo>
                    <a:pt x="0" y="0"/>
                  </a:lnTo>
                  <a:lnTo>
                    <a:pt x="1164" y="376"/>
                  </a:lnTo>
                  <a:lnTo>
                    <a:pt x="0" y="664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143" name="Freeform 27"/>
            <p:cNvSpPr>
              <a:spLocks noChangeArrowheads="1"/>
            </p:cNvSpPr>
            <p:nvPr/>
          </p:nvSpPr>
          <p:spPr bwMode="auto">
            <a:xfrm rot="16200000">
              <a:off x="7979802" y="5737094"/>
              <a:ext cx="1360820" cy="890520"/>
            </a:xfrm>
            <a:custGeom>
              <a:avLst/>
              <a:gdLst>
                <a:gd name="T0" fmla="*/ 0 w 862"/>
                <a:gd name="T1" fmla="*/ 564 h 564"/>
                <a:gd name="T2" fmla="*/ 0 w 862"/>
                <a:gd name="T3" fmla="*/ 0 h 564"/>
                <a:gd name="T4" fmla="*/ 862 w 862"/>
                <a:gd name="T5" fmla="*/ 392 h 564"/>
                <a:gd name="T6" fmla="*/ 0 w 862"/>
                <a:gd name="T7" fmla="*/ 564 h 56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62"/>
                <a:gd name="T13" fmla="*/ 0 h 564"/>
                <a:gd name="T14" fmla="*/ 862 w 862"/>
                <a:gd name="T15" fmla="*/ 564 h 56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62" h="564">
                  <a:moveTo>
                    <a:pt x="0" y="564"/>
                  </a:moveTo>
                  <a:lnTo>
                    <a:pt x="0" y="0"/>
                  </a:lnTo>
                  <a:lnTo>
                    <a:pt x="862" y="392"/>
                  </a:lnTo>
                  <a:lnTo>
                    <a:pt x="0" y="564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144" name="Freeform 28"/>
            <p:cNvSpPr>
              <a:spLocks noChangeArrowheads="1"/>
            </p:cNvSpPr>
            <p:nvPr/>
          </p:nvSpPr>
          <p:spPr bwMode="auto">
            <a:xfrm rot="16200000">
              <a:off x="7320643" y="5349512"/>
              <a:ext cx="1930723" cy="1095781"/>
            </a:xfrm>
            <a:custGeom>
              <a:avLst/>
              <a:gdLst>
                <a:gd name="T0" fmla="*/ 0 w 1223"/>
                <a:gd name="T1" fmla="*/ 302 h 694"/>
                <a:gd name="T2" fmla="*/ 1223 w 1223"/>
                <a:gd name="T3" fmla="*/ 0 h 694"/>
                <a:gd name="T4" fmla="*/ 862 w 1223"/>
                <a:gd name="T5" fmla="*/ 694 h 694"/>
                <a:gd name="T6" fmla="*/ 0 w 1223"/>
                <a:gd name="T7" fmla="*/ 302 h 69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23"/>
                <a:gd name="T13" fmla="*/ 0 h 694"/>
                <a:gd name="T14" fmla="*/ 1223 w 1223"/>
                <a:gd name="T15" fmla="*/ 694 h 69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23" h="694">
                  <a:moveTo>
                    <a:pt x="0" y="302"/>
                  </a:moveTo>
                  <a:lnTo>
                    <a:pt x="1223" y="0"/>
                  </a:lnTo>
                  <a:lnTo>
                    <a:pt x="862" y="694"/>
                  </a:lnTo>
                  <a:lnTo>
                    <a:pt x="0" y="302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145" name="Freeform 29"/>
            <p:cNvSpPr>
              <a:spLocks noChangeArrowheads="1"/>
            </p:cNvSpPr>
            <p:nvPr/>
          </p:nvSpPr>
          <p:spPr bwMode="auto">
            <a:xfrm rot="16200000">
              <a:off x="9927369" y="5289416"/>
              <a:ext cx="751450" cy="2395244"/>
            </a:xfrm>
            <a:custGeom>
              <a:avLst/>
              <a:gdLst>
                <a:gd name="T0" fmla="*/ 0 w 476"/>
                <a:gd name="T1" fmla="*/ 1517 h 1517"/>
                <a:gd name="T2" fmla="*/ 0 w 476"/>
                <a:gd name="T3" fmla="*/ 0 h 1517"/>
                <a:gd name="T4" fmla="*/ 476 w 476"/>
                <a:gd name="T5" fmla="*/ 1031 h 1517"/>
                <a:gd name="T6" fmla="*/ 0 w 476"/>
                <a:gd name="T7" fmla="*/ 1517 h 151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76"/>
                <a:gd name="T13" fmla="*/ 0 h 1517"/>
                <a:gd name="T14" fmla="*/ 476 w 476"/>
                <a:gd name="T15" fmla="*/ 1517 h 151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76" h="1517">
                  <a:moveTo>
                    <a:pt x="0" y="1517"/>
                  </a:moveTo>
                  <a:lnTo>
                    <a:pt x="0" y="0"/>
                  </a:lnTo>
                  <a:lnTo>
                    <a:pt x="476" y="1031"/>
                  </a:lnTo>
                  <a:lnTo>
                    <a:pt x="0" y="1517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146" name="Freeform 30"/>
            <p:cNvSpPr>
              <a:spLocks noChangeArrowheads="1"/>
            </p:cNvSpPr>
            <p:nvPr/>
          </p:nvSpPr>
          <p:spPr bwMode="auto">
            <a:xfrm rot="16200000">
              <a:off x="8708567" y="4837977"/>
              <a:ext cx="2421691" cy="1627882"/>
            </a:xfrm>
            <a:custGeom>
              <a:avLst/>
              <a:gdLst>
                <a:gd name="T0" fmla="*/ 0 w 1534"/>
                <a:gd name="T1" fmla="*/ 0 h 1031"/>
                <a:gd name="T2" fmla="*/ 1534 w 1534"/>
                <a:gd name="T3" fmla="*/ 264 h 1031"/>
                <a:gd name="T4" fmla="*/ 476 w 1534"/>
                <a:gd name="T5" fmla="*/ 1031 h 1031"/>
                <a:gd name="T6" fmla="*/ 0 w 1534"/>
                <a:gd name="T7" fmla="*/ 0 h 103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534"/>
                <a:gd name="T13" fmla="*/ 0 h 1031"/>
                <a:gd name="T14" fmla="*/ 1534 w 1534"/>
                <a:gd name="T15" fmla="*/ 1031 h 103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534" h="1031">
                  <a:moveTo>
                    <a:pt x="0" y="0"/>
                  </a:moveTo>
                  <a:lnTo>
                    <a:pt x="1534" y="264"/>
                  </a:lnTo>
                  <a:lnTo>
                    <a:pt x="476" y="10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147" name="Freeform 31"/>
            <p:cNvSpPr>
              <a:spLocks noChangeArrowheads="1"/>
            </p:cNvSpPr>
            <p:nvPr/>
          </p:nvSpPr>
          <p:spPr bwMode="auto">
            <a:xfrm rot="16200000">
              <a:off x="11113939" y="5730728"/>
              <a:ext cx="751450" cy="1512620"/>
            </a:xfrm>
            <a:custGeom>
              <a:avLst/>
              <a:gdLst>
                <a:gd name="T0" fmla="*/ 476 w 476"/>
                <a:gd name="T1" fmla="*/ 0 h 958"/>
                <a:gd name="T2" fmla="*/ 411 w 476"/>
                <a:gd name="T3" fmla="*/ 958 h 958"/>
                <a:gd name="T4" fmla="*/ 0 w 476"/>
                <a:gd name="T5" fmla="*/ 486 h 958"/>
                <a:gd name="T6" fmla="*/ 476 w 476"/>
                <a:gd name="T7" fmla="*/ 0 h 95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76"/>
                <a:gd name="T13" fmla="*/ 0 h 958"/>
                <a:gd name="T14" fmla="*/ 476 w 476"/>
                <a:gd name="T15" fmla="*/ 958 h 95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76" h="958">
                  <a:moveTo>
                    <a:pt x="476" y="0"/>
                  </a:moveTo>
                  <a:lnTo>
                    <a:pt x="411" y="958"/>
                  </a:lnTo>
                  <a:lnTo>
                    <a:pt x="0" y="486"/>
                  </a:lnTo>
                  <a:lnTo>
                    <a:pt x="476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148" name="Freeform 32"/>
            <p:cNvSpPr>
              <a:spLocks noChangeArrowheads="1"/>
            </p:cNvSpPr>
            <p:nvPr/>
          </p:nvSpPr>
          <p:spPr bwMode="auto">
            <a:xfrm rot="16200000">
              <a:off x="10943442" y="4911394"/>
              <a:ext cx="1092445" cy="1512620"/>
            </a:xfrm>
            <a:custGeom>
              <a:avLst/>
              <a:gdLst>
                <a:gd name="T0" fmla="*/ 65 w 692"/>
                <a:gd name="T1" fmla="*/ 0 h 958"/>
                <a:gd name="T2" fmla="*/ 692 w 692"/>
                <a:gd name="T3" fmla="*/ 958 h 958"/>
                <a:gd name="T4" fmla="*/ 0 w 692"/>
                <a:gd name="T5" fmla="*/ 958 h 958"/>
                <a:gd name="T6" fmla="*/ 65 w 692"/>
                <a:gd name="T7" fmla="*/ 0 h 95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92"/>
                <a:gd name="T13" fmla="*/ 0 h 958"/>
                <a:gd name="T14" fmla="*/ 692 w 692"/>
                <a:gd name="T15" fmla="*/ 958 h 95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92" h="958">
                  <a:moveTo>
                    <a:pt x="65" y="0"/>
                  </a:moveTo>
                  <a:lnTo>
                    <a:pt x="692" y="958"/>
                  </a:lnTo>
                  <a:lnTo>
                    <a:pt x="0" y="958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149" name="Freeform 33"/>
            <p:cNvSpPr>
              <a:spLocks noChangeArrowheads="1"/>
            </p:cNvSpPr>
            <p:nvPr/>
          </p:nvSpPr>
          <p:spPr bwMode="auto">
            <a:xfrm rot="16200000">
              <a:off x="10495098" y="4360436"/>
              <a:ext cx="1989133" cy="1512620"/>
            </a:xfrm>
            <a:custGeom>
              <a:avLst/>
              <a:gdLst>
                <a:gd name="T0" fmla="*/ 0 w 1260"/>
                <a:gd name="T1" fmla="*/ 0 h 958"/>
                <a:gd name="T2" fmla="*/ 1260 w 1260"/>
                <a:gd name="T3" fmla="*/ 958 h 958"/>
                <a:gd name="T4" fmla="*/ 627 w 1260"/>
                <a:gd name="T5" fmla="*/ 958 h 958"/>
                <a:gd name="T6" fmla="*/ 0 w 1260"/>
                <a:gd name="T7" fmla="*/ 0 h 95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60"/>
                <a:gd name="T13" fmla="*/ 0 h 958"/>
                <a:gd name="T14" fmla="*/ 1260 w 1260"/>
                <a:gd name="T15" fmla="*/ 958 h 95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60" h="958">
                  <a:moveTo>
                    <a:pt x="0" y="0"/>
                  </a:moveTo>
                  <a:lnTo>
                    <a:pt x="1260" y="958"/>
                  </a:lnTo>
                  <a:lnTo>
                    <a:pt x="627" y="95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150" name="Freeform 34"/>
            <p:cNvSpPr>
              <a:spLocks noChangeArrowheads="1"/>
            </p:cNvSpPr>
            <p:nvPr/>
          </p:nvSpPr>
          <p:spPr bwMode="auto">
            <a:xfrm rot="16200000">
              <a:off x="10431951" y="4297288"/>
              <a:ext cx="2115427" cy="1512620"/>
            </a:xfrm>
            <a:custGeom>
              <a:avLst/>
              <a:gdLst>
                <a:gd name="T0" fmla="*/ 1260 w 1340"/>
                <a:gd name="T1" fmla="*/ 958 h 958"/>
                <a:gd name="T2" fmla="*/ 1340 w 1340"/>
                <a:gd name="T3" fmla="*/ 113 h 958"/>
                <a:gd name="T4" fmla="*/ 0 w 1340"/>
                <a:gd name="T5" fmla="*/ 0 h 958"/>
                <a:gd name="T6" fmla="*/ 1260 w 1340"/>
                <a:gd name="T7" fmla="*/ 958 h 95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340"/>
                <a:gd name="T13" fmla="*/ 0 h 958"/>
                <a:gd name="T14" fmla="*/ 1340 w 1340"/>
                <a:gd name="T15" fmla="*/ 958 h 95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340" h="958">
                  <a:moveTo>
                    <a:pt x="1260" y="958"/>
                  </a:moveTo>
                  <a:lnTo>
                    <a:pt x="1340" y="113"/>
                  </a:lnTo>
                  <a:lnTo>
                    <a:pt x="0" y="0"/>
                  </a:lnTo>
                  <a:lnTo>
                    <a:pt x="1260" y="958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151" name="Freeform 35"/>
            <p:cNvSpPr>
              <a:spLocks noChangeArrowheads="1"/>
            </p:cNvSpPr>
            <p:nvPr/>
          </p:nvSpPr>
          <p:spPr bwMode="auto">
            <a:xfrm rot="16200000">
              <a:off x="9159328" y="4358867"/>
              <a:ext cx="2115427" cy="1389463"/>
            </a:xfrm>
            <a:custGeom>
              <a:avLst/>
              <a:gdLst>
                <a:gd name="T0" fmla="*/ 1058 w 1340"/>
                <a:gd name="T1" fmla="*/ 0 h 880"/>
                <a:gd name="T2" fmla="*/ 0 w 1340"/>
                <a:gd name="T3" fmla="*/ 767 h 880"/>
                <a:gd name="T4" fmla="*/ 1340 w 1340"/>
                <a:gd name="T5" fmla="*/ 880 h 880"/>
                <a:gd name="T6" fmla="*/ 1058 w 1340"/>
                <a:gd name="T7" fmla="*/ 0 h 88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340"/>
                <a:gd name="T13" fmla="*/ 0 h 880"/>
                <a:gd name="T14" fmla="*/ 1340 w 1340"/>
                <a:gd name="T15" fmla="*/ 880 h 88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340" h="880">
                  <a:moveTo>
                    <a:pt x="1058" y="0"/>
                  </a:moveTo>
                  <a:lnTo>
                    <a:pt x="0" y="767"/>
                  </a:lnTo>
                  <a:lnTo>
                    <a:pt x="1340" y="880"/>
                  </a:lnTo>
                  <a:lnTo>
                    <a:pt x="1058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152" name="Freeform 36"/>
            <p:cNvSpPr>
              <a:spLocks noChangeArrowheads="1"/>
            </p:cNvSpPr>
            <p:nvPr/>
          </p:nvSpPr>
          <p:spPr bwMode="auto">
            <a:xfrm rot="16200000">
              <a:off x="9561127" y="2777796"/>
              <a:ext cx="1624459" cy="1702092"/>
            </a:xfrm>
            <a:custGeom>
              <a:avLst/>
              <a:gdLst>
                <a:gd name="T0" fmla="*/ 0 w 1029"/>
                <a:gd name="T1" fmla="*/ 0 h 1078"/>
                <a:gd name="T2" fmla="*/ 1029 w 1029"/>
                <a:gd name="T3" fmla="*/ 1078 h 1078"/>
                <a:gd name="T4" fmla="*/ 282 w 1029"/>
                <a:gd name="T5" fmla="*/ 880 h 1078"/>
                <a:gd name="T6" fmla="*/ 0 w 1029"/>
                <a:gd name="T7" fmla="*/ 0 h 107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29"/>
                <a:gd name="T13" fmla="*/ 0 h 1078"/>
                <a:gd name="T14" fmla="*/ 1029 w 1029"/>
                <a:gd name="T15" fmla="*/ 1078 h 107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29" h="1078">
                  <a:moveTo>
                    <a:pt x="0" y="0"/>
                  </a:moveTo>
                  <a:lnTo>
                    <a:pt x="1029" y="1078"/>
                  </a:lnTo>
                  <a:lnTo>
                    <a:pt x="282" y="8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153" name="Freeform 37"/>
            <p:cNvSpPr>
              <a:spLocks noChangeArrowheads="1"/>
            </p:cNvSpPr>
            <p:nvPr/>
          </p:nvSpPr>
          <p:spPr bwMode="auto">
            <a:xfrm rot="16200000">
              <a:off x="9125341" y="2342010"/>
              <a:ext cx="1624459" cy="2573665"/>
            </a:xfrm>
            <a:custGeom>
              <a:avLst/>
              <a:gdLst>
                <a:gd name="T0" fmla="*/ 0 w 1029"/>
                <a:gd name="T1" fmla="*/ 552 h 1630"/>
                <a:gd name="T2" fmla="*/ 598 w 1029"/>
                <a:gd name="T3" fmla="*/ 0 h 1630"/>
                <a:gd name="T4" fmla="*/ 1029 w 1029"/>
                <a:gd name="T5" fmla="*/ 1630 h 1630"/>
                <a:gd name="T6" fmla="*/ 0 w 1029"/>
                <a:gd name="T7" fmla="*/ 552 h 163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29"/>
                <a:gd name="T13" fmla="*/ 0 h 1630"/>
                <a:gd name="T14" fmla="*/ 1029 w 1029"/>
                <a:gd name="T15" fmla="*/ 1630 h 163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29" h="1630">
                  <a:moveTo>
                    <a:pt x="0" y="552"/>
                  </a:moveTo>
                  <a:lnTo>
                    <a:pt x="598" y="0"/>
                  </a:lnTo>
                  <a:lnTo>
                    <a:pt x="1029" y="1630"/>
                  </a:lnTo>
                  <a:lnTo>
                    <a:pt x="0" y="552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154" name="Freeform 38"/>
            <p:cNvSpPr>
              <a:spLocks noChangeArrowheads="1"/>
            </p:cNvSpPr>
            <p:nvPr/>
          </p:nvSpPr>
          <p:spPr bwMode="auto">
            <a:xfrm rot="16200000">
              <a:off x="9451338" y="1746912"/>
              <a:ext cx="972464" cy="2573665"/>
            </a:xfrm>
            <a:custGeom>
              <a:avLst/>
              <a:gdLst>
                <a:gd name="T0" fmla="*/ 0 w 616"/>
                <a:gd name="T1" fmla="*/ 0 h 1630"/>
                <a:gd name="T2" fmla="*/ 616 w 616"/>
                <a:gd name="T3" fmla="*/ 398 h 1630"/>
                <a:gd name="T4" fmla="*/ 431 w 616"/>
                <a:gd name="T5" fmla="*/ 1630 h 1630"/>
                <a:gd name="T6" fmla="*/ 0 w 616"/>
                <a:gd name="T7" fmla="*/ 0 h 163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16"/>
                <a:gd name="T13" fmla="*/ 0 h 1630"/>
                <a:gd name="T14" fmla="*/ 616 w 616"/>
                <a:gd name="T15" fmla="*/ 1630 h 163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16" h="1630">
                  <a:moveTo>
                    <a:pt x="0" y="0"/>
                  </a:moveTo>
                  <a:lnTo>
                    <a:pt x="616" y="398"/>
                  </a:lnTo>
                  <a:lnTo>
                    <a:pt x="431" y="16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155" name="Freeform 39"/>
            <p:cNvSpPr>
              <a:spLocks noChangeArrowheads="1"/>
            </p:cNvSpPr>
            <p:nvPr/>
          </p:nvSpPr>
          <p:spPr bwMode="auto">
            <a:xfrm rot="16200000">
              <a:off x="10739806" y="2489718"/>
              <a:ext cx="1678134" cy="1334200"/>
            </a:xfrm>
            <a:custGeom>
              <a:avLst/>
              <a:gdLst>
                <a:gd name="T0" fmla="*/ 0 w 1063"/>
                <a:gd name="T1" fmla="*/ 0 h 845"/>
                <a:gd name="T2" fmla="*/ 1063 w 1063"/>
                <a:gd name="T3" fmla="*/ 845 h 845"/>
                <a:gd name="T4" fmla="*/ 747 w 1063"/>
                <a:gd name="T5" fmla="*/ 198 h 845"/>
                <a:gd name="T6" fmla="*/ 0 w 1063"/>
                <a:gd name="T7" fmla="*/ 0 h 84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63"/>
                <a:gd name="T13" fmla="*/ 0 h 845"/>
                <a:gd name="T14" fmla="*/ 1063 w 1063"/>
                <a:gd name="T15" fmla="*/ 845 h 84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63" h="845">
                  <a:moveTo>
                    <a:pt x="0" y="0"/>
                  </a:moveTo>
                  <a:lnTo>
                    <a:pt x="1063" y="845"/>
                  </a:lnTo>
                  <a:lnTo>
                    <a:pt x="747" y="19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156" name="Freeform 40"/>
            <p:cNvSpPr>
              <a:spLocks noChangeArrowheads="1"/>
            </p:cNvSpPr>
            <p:nvPr/>
          </p:nvSpPr>
          <p:spPr bwMode="auto">
            <a:xfrm rot="16200000">
              <a:off x="10676659" y="2552865"/>
              <a:ext cx="1804428" cy="1334200"/>
            </a:xfrm>
            <a:custGeom>
              <a:avLst/>
              <a:gdLst>
                <a:gd name="T0" fmla="*/ 0 w 1143"/>
                <a:gd name="T1" fmla="*/ 845 h 845"/>
                <a:gd name="T2" fmla="*/ 1143 w 1143"/>
                <a:gd name="T3" fmla="*/ 845 h 845"/>
                <a:gd name="T4" fmla="*/ 80 w 1143"/>
                <a:gd name="T5" fmla="*/ 0 h 845"/>
                <a:gd name="T6" fmla="*/ 0 w 1143"/>
                <a:gd name="T7" fmla="*/ 845 h 84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43"/>
                <a:gd name="T13" fmla="*/ 0 h 845"/>
                <a:gd name="T14" fmla="*/ 1143 w 1143"/>
                <a:gd name="T15" fmla="*/ 845 h 84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43" h="845">
                  <a:moveTo>
                    <a:pt x="0" y="845"/>
                  </a:moveTo>
                  <a:lnTo>
                    <a:pt x="1143" y="845"/>
                  </a:lnTo>
                  <a:lnTo>
                    <a:pt x="80" y="0"/>
                  </a:lnTo>
                  <a:lnTo>
                    <a:pt x="0" y="845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157" name="Freeform 43"/>
            <p:cNvSpPr>
              <a:spLocks noChangeArrowheads="1"/>
            </p:cNvSpPr>
            <p:nvPr/>
          </p:nvSpPr>
          <p:spPr bwMode="auto">
            <a:xfrm rot="16200000">
              <a:off x="8182621" y="4492335"/>
              <a:ext cx="446766" cy="530522"/>
            </a:xfrm>
            <a:custGeom>
              <a:avLst/>
              <a:gdLst>
                <a:gd name="T0" fmla="*/ 136 w 283"/>
                <a:gd name="T1" fmla="*/ 0 h 336"/>
                <a:gd name="T2" fmla="*/ 0 w 283"/>
                <a:gd name="T3" fmla="*/ 336 h 336"/>
                <a:gd name="T4" fmla="*/ 283 w 283"/>
                <a:gd name="T5" fmla="*/ 190 h 336"/>
                <a:gd name="T6" fmla="*/ 136 w 283"/>
                <a:gd name="T7" fmla="*/ 0 h 33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83"/>
                <a:gd name="T13" fmla="*/ 0 h 336"/>
                <a:gd name="T14" fmla="*/ 283 w 283"/>
                <a:gd name="T15" fmla="*/ 336 h 3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83" h="336">
                  <a:moveTo>
                    <a:pt x="136" y="0"/>
                  </a:moveTo>
                  <a:lnTo>
                    <a:pt x="0" y="336"/>
                  </a:lnTo>
                  <a:lnTo>
                    <a:pt x="283" y="190"/>
                  </a:lnTo>
                  <a:lnTo>
                    <a:pt x="136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158" name="Freeform 44"/>
            <p:cNvSpPr>
              <a:spLocks noChangeArrowheads="1"/>
            </p:cNvSpPr>
            <p:nvPr/>
          </p:nvSpPr>
          <p:spPr bwMode="auto">
            <a:xfrm rot="16200000">
              <a:off x="8385514" y="4589440"/>
              <a:ext cx="446766" cy="336313"/>
            </a:xfrm>
            <a:custGeom>
              <a:avLst/>
              <a:gdLst>
                <a:gd name="T0" fmla="*/ 0 w 283"/>
                <a:gd name="T1" fmla="*/ 146 h 213"/>
                <a:gd name="T2" fmla="*/ 278 w 283"/>
                <a:gd name="T3" fmla="*/ 213 h 213"/>
                <a:gd name="T4" fmla="*/ 283 w 283"/>
                <a:gd name="T5" fmla="*/ 0 h 213"/>
                <a:gd name="T6" fmla="*/ 0 w 283"/>
                <a:gd name="T7" fmla="*/ 146 h 21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83"/>
                <a:gd name="T13" fmla="*/ 0 h 213"/>
                <a:gd name="T14" fmla="*/ 283 w 283"/>
                <a:gd name="T15" fmla="*/ 213 h 21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83" h="213">
                  <a:moveTo>
                    <a:pt x="0" y="146"/>
                  </a:moveTo>
                  <a:lnTo>
                    <a:pt x="278" y="213"/>
                  </a:lnTo>
                  <a:lnTo>
                    <a:pt x="283" y="0"/>
                  </a:lnTo>
                  <a:lnTo>
                    <a:pt x="0" y="146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159" name="Freeform 45"/>
            <p:cNvSpPr>
              <a:spLocks noChangeArrowheads="1"/>
            </p:cNvSpPr>
            <p:nvPr/>
          </p:nvSpPr>
          <p:spPr bwMode="auto">
            <a:xfrm rot="16200000">
              <a:off x="11548927" y="6165716"/>
              <a:ext cx="648837" cy="745258"/>
            </a:xfrm>
            <a:custGeom>
              <a:avLst/>
              <a:gdLst>
                <a:gd name="T0" fmla="*/ 411 w 411"/>
                <a:gd name="T1" fmla="*/ 472 h 472"/>
                <a:gd name="T2" fmla="*/ 0 w 411"/>
                <a:gd name="T3" fmla="*/ 472 h 472"/>
                <a:gd name="T4" fmla="*/ 0 w 411"/>
                <a:gd name="T5" fmla="*/ 0 h 472"/>
                <a:gd name="T6" fmla="*/ 411 w 411"/>
                <a:gd name="T7" fmla="*/ 472 h 47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11"/>
                <a:gd name="T13" fmla="*/ 0 h 472"/>
                <a:gd name="T14" fmla="*/ 411 w 411"/>
                <a:gd name="T15" fmla="*/ 472 h 47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11" h="472">
                  <a:moveTo>
                    <a:pt x="411" y="472"/>
                  </a:moveTo>
                  <a:lnTo>
                    <a:pt x="0" y="472"/>
                  </a:lnTo>
                  <a:lnTo>
                    <a:pt x="0" y="0"/>
                  </a:lnTo>
                  <a:lnTo>
                    <a:pt x="411" y="472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160" name="Freeform 46"/>
            <p:cNvSpPr>
              <a:spLocks noChangeArrowheads="1"/>
            </p:cNvSpPr>
            <p:nvPr/>
          </p:nvSpPr>
          <p:spPr bwMode="auto">
            <a:xfrm rot="16200000">
              <a:off x="7904889" y="5245343"/>
              <a:ext cx="2421691" cy="813151"/>
            </a:xfrm>
            <a:custGeom>
              <a:avLst/>
              <a:gdLst>
                <a:gd name="T0" fmla="*/ 1534 w 1534"/>
                <a:gd name="T1" fmla="*/ 515 h 515"/>
                <a:gd name="T2" fmla="*/ 1071 w 1534"/>
                <a:gd name="T3" fmla="*/ 0 h 515"/>
                <a:gd name="T4" fmla="*/ 0 w 1534"/>
                <a:gd name="T5" fmla="*/ 251 h 515"/>
                <a:gd name="T6" fmla="*/ 1534 w 1534"/>
                <a:gd name="T7" fmla="*/ 515 h 51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534"/>
                <a:gd name="T13" fmla="*/ 0 h 515"/>
                <a:gd name="T14" fmla="*/ 1534 w 1534"/>
                <a:gd name="T15" fmla="*/ 515 h 51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534" h="515">
                  <a:moveTo>
                    <a:pt x="1534" y="515"/>
                  </a:moveTo>
                  <a:lnTo>
                    <a:pt x="1071" y="0"/>
                  </a:lnTo>
                  <a:lnTo>
                    <a:pt x="0" y="251"/>
                  </a:lnTo>
                  <a:lnTo>
                    <a:pt x="1534" y="515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161" name="Freeform 47"/>
            <p:cNvSpPr>
              <a:spLocks noChangeArrowheads="1"/>
            </p:cNvSpPr>
            <p:nvPr/>
          </p:nvSpPr>
          <p:spPr bwMode="auto">
            <a:xfrm rot="16200000">
              <a:off x="7456431" y="5213723"/>
              <a:ext cx="1930723" cy="1367358"/>
            </a:xfrm>
            <a:custGeom>
              <a:avLst/>
              <a:gdLst>
                <a:gd name="T0" fmla="*/ 1071 w 1223"/>
                <a:gd name="T1" fmla="*/ 615 h 866"/>
                <a:gd name="T2" fmla="*/ 1223 w 1223"/>
                <a:gd name="T3" fmla="*/ 0 h 866"/>
                <a:gd name="T4" fmla="*/ 0 w 1223"/>
                <a:gd name="T5" fmla="*/ 866 h 866"/>
                <a:gd name="T6" fmla="*/ 1071 w 1223"/>
                <a:gd name="T7" fmla="*/ 615 h 86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23"/>
                <a:gd name="T13" fmla="*/ 0 h 866"/>
                <a:gd name="T14" fmla="*/ 1223 w 1223"/>
                <a:gd name="T15" fmla="*/ 866 h 86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23" h="866">
                  <a:moveTo>
                    <a:pt x="1071" y="615"/>
                  </a:moveTo>
                  <a:lnTo>
                    <a:pt x="1223" y="0"/>
                  </a:lnTo>
                  <a:lnTo>
                    <a:pt x="0" y="866"/>
                  </a:lnTo>
                  <a:lnTo>
                    <a:pt x="1071" y="615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162" name="Freeform 48"/>
            <p:cNvSpPr>
              <a:spLocks noChangeArrowheads="1"/>
            </p:cNvSpPr>
            <p:nvPr/>
          </p:nvSpPr>
          <p:spPr bwMode="auto">
            <a:xfrm rot="16200000">
              <a:off x="6721500" y="5346354"/>
              <a:ext cx="1930723" cy="1102097"/>
            </a:xfrm>
            <a:custGeom>
              <a:avLst/>
              <a:gdLst>
                <a:gd name="T0" fmla="*/ 0 w 1223"/>
                <a:gd name="T1" fmla="*/ 698 h 698"/>
                <a:gd name="T2" fmla="*/ 0 w 1223"/>
                <a:gd name="T3" fmla="*/ 0 h 698"/>
                <a:gd name="T4" fmla="*/ 1223 w 1223"/>
                <a:gd name="T5" fmla="*/ 396 h 698"/>
                <a:gd name="T6" fmla="*/ 0 w 1223"/>
                <a:gd name="T7" fmla="*/ 698 h 69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23"/>
                <a:gd name="T13" fmla="*/ 0 h 698"/>
                <a:gd name="T14" fmla="*/ 1223 w 1223"/>
                <a:gd name="T15" fmla="*/ 698 h 69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23" h="698">
                  <a:moveTo>
                    <a:pt x="0" y="698"/>
                  </a:moveTo>
                  <a:lnTo>
                    <a:pt x="0" y="0"/>
                  </a:lnTo>
                  <a:lnTo>
                    <a:pt x="1223" y="396"/>
                  </a:lnTo>
                  <a:lnTo>
                    <a:pt x="0" y="698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163" name="Freeform 71"/>
            <p:cNvSpPr>
              <a:spLocks noChangeArrowheads="1"/>
            </p:cNvSpPr>
            <p:nvPr/>
          </p:nvSpPr>
          <p:spPr bwMode="auto">
            <a:xfrm rot="16200000">
              <a:off x="8597081" y="2578212"/>
              <a:ext cx="325207" cy="255788"/>
            </a:xfrm>
            <a:custGeom>
              <a:avLst/>
              <a:gdLst>
                <a:gd name="T0" fmla="*/ 99 w 206"/>
                <a:gd name="T1" fmla="*/ 0 h 162"/>
                <a:gd name="T2" fmla="*/ 0 w 206"/>
                <a:gd name="T3" fmla="*/ 162 h 162"/>
                <a:gd name="T4" fmla="*/ 206 w 206"/>
                <a:gd name="T5" fmla="*/ 117 h 162"/>
                <a:gd name="T6" fmla="*/ 99 w 206"/>
                <a:gd name="T7" fmla="*/ 0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06"/>
                <a:gd name="T13" fmla="*/ 0 h 162"/>
                <a:gd name="T14" fmla="*/ 206 w 206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06" h="162">
                  <a:moveTo>
                    <a:pt x="99" y="0"/>
                  </a:moveTo>
                  <a:lnTo>
                    <a:pt x="0" y="162"/>
                  </a:lnTo>
                  <a:lnTo>
                    <a:pt x="206" y="117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164" name="Freeform 72"/>
            <p:cNvSpPr>
              <a:spLocks noChangeArrowheads="1"/>
            </p:cNvSpPr>
            <p:nvPr/>
          </p:nvSpPr>
          <p:spPr bwMode="auto">
            <a:xfrm rot="16200000">
              <a:off x="8747869" y="2612159"/>
              <a:ext cx="325207" cy="187893"/>
            </a:xfrm>
            <a:custGeom>
              <a:avLst/>
              <a:gdLst>
                <a:gd name="T0" fmla="*/ 0 w 206"/>
                <a:gd name="T1" fmla="*/ 45 h 119"/>
                <a:gd name="T2" fmla="*/ 167 w 206"/>
                <a:gd name="T3" fmla="*/ 119 h 119"/>
                <a:gd name="T4" fmla="*/ 206 w 206"/>
                <a:gd name="T5" fmla="*/ 0 h 119"/>
                <a:gd name="T6" fmla="*/ 0 w 206"/>
                <a:gd name="T7" fmla="*/ 45 h 11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06"/>
                <a:gd name="T13" fmla="*/ 0 h 119"/>
                <a:gd name="T14" fmla="*/ 206 w 206"/>
                <a:gd name="T15" fmla="*/ 119 h 11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06" h="119">
                  <a:moveTo>
                    <a:pt x="0" y="45"/>
                  </a:moveTo>
                  <a:lnTo>
                    <a:pt x="167" y="119"/>
                  </a:lnTo>
                  <a:lnTo>
                    <a:pt x="206" y="0"/>
                  </a:lnTo>
                  <a:lnTo>
                    <a:pt x="0" y="45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165" name="Oval 95"/>
            <p:cNvSpPr>
              <a:spLocks noChangeArrowheads="1"/>
            </p:cNvSpPr>
            <p:nvPr/>
          </p:nvSpPr>
          <p:spPr bwMode="auto">
            <a:xfrm rot="16200000">
              <a:off x="11249670" y="2980789"/>
              <a:ext cx="58412" cy="77367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166" name="Oval 96"/>
            <p:cNvSpPr>
              <a:spLocks noChangeArrowheads="1"/>
            </p:cNvSpPr>
            <p:nvPr/>
          </p:nvSpPr>
          <p:spPr bwMode="auto">
            <a:xfrm rot="16200000">
              <a:off x="10948883" y="4096125"/>
              <a:ext cx="56832" cy="77367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167" name="Oval 97"/>
            <p:cNvSpPr>
              <a:spLocks noChangeArrowheads="1"/>
            </p:cNvSpPr>
            <p:nvPr/>
          </p:nvSpPr>
          <p:spPr bwMode="auto">
            <a:xfrm rot="16200000">
              <a:off x="9622578" y="4530260"/>
              <a:ext cx="58412" cy="78947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168" name="Oval 98"/>
            <p:cNvSpPr>
              <a:spLocks noChangeArrowheads="1"/>
            </p:cNvSpPr>
            <p:nvPr/>
          </p:nvSpPr>
          <p:spPr bwMode="auto">
            <a:xfrm rot="16200000">
              <a:off x="10776779" y="6108937"/>
              <a:ext cx="58412" cy="78947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169" name="Oval 99"/>
            <p:cNvSpPr>
              <a:spLocks noChangeArrowheads="1"/>
            </p:cNvSpPr>
            <p:nvPr/>
          </p:nvSpPr>
          <p:spPr bwMode="auto">
            <a:xfrm rot="16200000">
              <a:off x="8706006" y="6103412"/>
              <a:ext cx="58412" cy="77367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170" name="Oval 100"/>
            <p:cNvSpPr>
              <a:spLocks noChangeArrowheads="1"/>
            </p:cNvSpPr>
            <p:nvPr/>
          </p:nvSpPr>
          <p:spPr bwMode="auto">
            <a:xfrm rot="16200000">
              <a:off x="9091266" y="6632270"/>
              <a:ext cx="58412" cy="77367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171" name="Oval 101"/>
            <p:cNvSpPr>
              <a:spLocks noChangeArrowheads="1"/>
            </p:cNvSpPr>
            <p:nvPr/>
          </p:nvSpPr>
          <p:spPr bwMode="auto">
            <a:xfrm rot="16200000">
              <a:off x="8833899" y="5219353"/>
              <a:ext cx="58412" cy="77367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172" name="Oval 102"/>
            <p:cNvSpPr>
              <a:spLocks noChangeArrowheads="1"/>
            </p:cNvSpPr>
            <p:nvPr/>
          </p:nvSpPr>
          <p:spPr bwMode="auto">
            <a:xfrm rot="16200000">
              <a:off x="8798374" y="3628836"/>
              <a:ext cx="58412" cy="78947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173" name="Oval 103"/>
            <p:cNvSpPr>
              <a:spLocks noChangeArrowheads="1"/>
            </p:cNvSpPr>
            <p:nvPr/>
          </p:nvSpPr>
          <p:spPr bwMode="auto">
            <a:xfrm rot="16200000">
              <a:off x="9405474" y="2690312"/>
              <a:ext cx="58412" cy="77367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-323215" y="-85090"/>
            <a:ext cx="4572000" cy="4757738"/>
            <a:chOff x="0" y="0"/>
            <a:chExt cx="4572000" cy="4757738"/>
          </a:xfrm>
        </p:grpSpPr>
        <p:sp>
          <p:nvSpPr>
            <p:cNvPr id="5175" name="Freeform 51"/>
            <p:cNvSpPr>
              <a:spLocks noChangeArrowheads="1"/>
            </p:cNvSpPr>
            <p:nvPr/>
          </p:nvSpPr>
          <p:spPr bwMode="auto">
            <a:xfrm rot="5400000" flipH="1">
              <a:off x="2329680" y="2604356"/>
              <a:ext cx="1259308" cy="2062878"/>
            </a:xfrm>
            <a:custGeom>
              <a:avLst/>
              <a:gdLst>
                <a:gd name="T0" fmla="*/ 0 w 793"/>
                <a:gd name="T1" fmla="*/ 0 h 1299"/>
                <a:gd name="T2" fmla="*/ 120 w 793"/>
                <a:gd name="T3" fmla="*/ 1299 h 1299"/>
                <a:gd name="T4" fmla="*/ 793 w 793"/>
                <a:gd name="T5" fmla="*/ 1170 h 1299"/>
                <a:gd name="T6" fmla="*/ 0 w 793"/>
                <a:gd name="T7" fmla="*/ 0 h 129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93"/>
                <a:gd name="T13" fmla="*/ 0 h 1299"/>
                <a:gd name="T14" fmla="*/ 793 w 793"/>
                <a:gd name="T15" fmla="*/ 1299 h 129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93" h="1299">
                  <a:moveTo>
                    <a:pt x="0" y="0"/>
                  </a:moveTo>
                  <a:lnTo>
                    <a:pt x="120" y="1299"/>
                  </a:lnTo>
                  <a:lnTo>
                    <a:pt x="793" y="11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176" name="Freeform 52"/>
            <p:cNvSpPr>
              <a:spLocks noChangeArrowheads="1"/>
            </p:cNvSpPr>
            <p:nvPr/>
          </p:nvSpPr>
          <p:spPr bwMode="auto">
            <a:xfrm rot="5400000" flipH="1">
              <a:off x="532005" y="2474137"/>
              <a:ext cx="1068744" cy="2132752"/>
            </a:xfrm>
            <a:custGeom>
              <a:avLst/>
              <a:gdLst>
                <a:gd name="T0" fmla="*/ 457 w 673"/>
                <a:gd name="T1" fmla="*/ 1343 h 1343"/>
                <a:gd name="T2" fmla="*/ 0 w 673"/>
                <a:gd name="T3" fmla="*/ 129 h 1343"/>
                <a:gd name="T4" fmla="*/ 673 w 673"/>
                <a:gd name="T5" fmla="*/ 0 h 1343"/>
                <a:gd name="T6" fmla="*/ 457 w 673"/>
                <a:gd name="T7" fmla="*/ 1343 h 134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73"/>
                <a:gd name="T13" fmla="*/ 0 h 1343"/>
                <a:gd name="T14" fmla="*/ 673 w 673"/>
                <a:gd name="T15" fmla="*/ 1343 h 134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73" h="1343">
                  <a:moveTo>
                    <a:pt x="457" y="1343"/>
                  </a:moveTo>
                  <a:lnTo>
                    <a:pt x="0" y="129"/>
                  </a:lnTo>
                  <a:lnTo>
                    <a:pt x="673" y="0"/>
                  </a:lnTo>
                  <a:lnTo>
                    <a:pt x="457" y="1343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177" name="Freeform 53"/>
            <p:cNvSpPr>
              <a:spLocks noChangeArrowheads="1"/>
            </p:cNvSpPr>
            <p:nvPr/>
          </p:nvSpPr>
          <p:spPr bwMode="auto">
            <a:xfrm rot="5400000" flipH="1">
              <a:off x="346997" y="3002158"/>
              <a:ext cx="1233900" cy="1927894"/>
            </a:xfrm>
            <a:custGeom>
              <a:avLst/>
              <a:gdLst>
                <a:gd name="T0" fmla="*/ 0 w 777"/>
                <a:gd name="T1" fmla="*/ 598 h 1214"/>
                <a:gd name="T2" fmla="*/ 320 w 777"/>
                <a:gd name="T3" fmla="*/ 0 h 1214"/>
                <a:gd name="T4" fmla="*/ 777 w 777"/>
                <a:gd name="T5" fmla="*/ 1214 h 1214"/>
                <a:gd name="T6" fmla="*/ 0 w 777"/>
                <a:gd name="T7" fmla="*/ 598 h 121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77"/>
                <a:gd name="T13" fmla="*/ 0 h 1214"/>
                <a:gd name="T14" fmla="*/ 777 w 777"/>
                <a:gd name="T15" fmla="*/ 1214 h 121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77" h="1214">
                  <a:moveTo>
                    <a:pt x="0" y="598"/>
                  </a:moveTo>
                  <a:lnTo>
                    <a:pt x="320" y="0"/>
                  </a:lnTo>
                  <a:lnTo>
                    <a:pt x="777" y="1214"/>
                  </a:lnTo>
                  <a:lnTo>
                    <a:pt x="0" y="598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178" name="Freeform 54"/>
            <p:cNvSpPr>
              <a:spLocks noChangeArrowheads="1"/>
            </p:cNvSpPr>
            <p:nvPr/>
          </p:nvSpPr>
          <p:spPr bwMode="auto">
            <a:xfrm rot="5400000" flipH="1">
              <a:off x="-127830" y="3476985"/>
              <a:ext cx="1233900" cy="978240"/>
            </a:xfrm>
            <a:custGeom>
              <a:avLst/>
              <a:gdLst>
                <a:gd name="T0" fmla="*/ 0 w 777"/>
                <a:gd name="T1" fmla="*/ 0 h 616"/>
                <a:gd name="T2" fmla="*/ 9 w 777"/>
                <a:gd name="T3" fmla="*/ 362 h 616"/>
                <a:gd name="T4" fmla="*/ 777 w 777"/>
                <a:gd name="T5" fmla="*/ 616 h 616"/>
                <a:gd name="T6" fmla="*/ 0 w 777"/>
                <a:gd name="T7" fmla="*/ 0 h 61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77"/>
                <a:gd name="T13" fmla="*/ 0 h 616"/>
                <a:gd name="T14" fmla="*/ 777 w 777"/>
                <a:gd name="T15" fmla="*/ 616 h 61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77" h="616">
                  <a:moveTo>
                    <a:pt x="0" y="0"/>
                  </a:moveTo>
                  <a:lnTo>
                    <a:pt x="9" y="362"/>
                  </a:lnTo>
                  <a:lnTo>
                    <a:pt x="777" y="6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179" name="Freeform 58"/>
            <p:cNvSpPr>
              <a:spLocks noChangeArrowheads="1"/>
            </p:cNvSpPr>
            <p:nvPr/>
          </p:nvSpPr>
          <p:spPr bwMode="auto">
            <a:xfrm rot="5400000" flipH="1">
              <a:off x="109583" y="2262935"/>
              <a:ext cx="976639" cy="1195802"/>
            </a:xfrm>
            <a:custGeom>
              <a:avLst/>
              <a:gdLst>
                <a:gd name="T0" fmla="*/ 0 w 615"/>
                <a:gd name="T1" fmla="*/ 753 h 753"/>
                <a:gd name="T2" fmla="*/ 399 w 615"/>
                <a:gd name="T3" fmla="*/ 0 h 753"/>
                <a:gd name="T4" fmla="*/ 615 w 615"/>
                <a:gd name="T5" fmla="*/ 753 h 753"/>
                <a:gd name="T6" fmla="*/ 0 w 615"/>
                <a:gd name="T7" fmla="*/ 753 h 75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15"/>
                <a:gd name="T13" fmla="*/ 0 h 753"/>
                <a:gd name="T14" fmla="*/ 615 w 615"/>
                <a:gd name="T15" fmla="*/ 753 h 75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15" h="753">
                  <a:moveTo>
                    <a:pt x="0" y="753"/>
                  </a:moveTo>
                  <a:lnTo>
                    <a:pt x="399" y="0"/>
                  </a:lnTo>
                  <a:lnTo>
                    <a:pt x="615" y="753"/>
                  </a:lnTo>
                  <a:lnTo>
                    <a:pt x="0" y="753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180" name="Freeform 59"/>
            <p:cNvSpPr>
              <a:spLocks noChangeArrowheads="1"/>
            </p:cNvSpPr>
            <p:nvPr/>
          </p:nvSpPr>
          <p:spPr bwMode="auto">
            <a:xfrm rot="5400000" flipH="1">
              <a:off x="2301891" y="2576566"/>
              <a:ext cx="1519745" cy="1858020"/>
            </a:xfrm>
            <a:custGeom>
              <a:avLst/>
              <a:gdLst>
                <a:gd name="T0" fmla="*/ 957 w 957"/>
                <a:gd name="T1" fmla="*/ 749 h 1170"/>
                <a:gd name="T2" fmla="*/ 793 w 957"/>
                <a:gd name="T3" fmla="*/ 1170 h 1170"/>
                <a:gd name="T4" fmla="*/ 0 w 957"/>
                <a:gd name="T5" fmla="*/ 0 h 1170"/>
                <a:gd name="T6" fmla="*/ 957 w 957"/>
                <a:gd name="T7" fmla="*/ 749 h 117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57"/>
                <a:gd name="T13" fmla="*/ 0 h 1170"/>
                <a:gd name="T14" fmla="*/ 957 w 957"/>
                <a:gd name="T15" fmla="*/ 1170 h 117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57" h="1170">
                  <a:moveTo>
                    <a:pt x="957" y="749"/>
                  </a:moveTo>
                  <a:lnTo>
                    <a:pt x="793" y="1170"/>
                  </a:lnTo>
                  <a:lnTo>
                    <a:pt x="0" y="0"/>
                  </a:lnTo>
                  <a:lnTo>
                    <a:pt x="957" y="749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181" name="Freeform 60"/>
            <p:cNvSpPr>
              <a:spLocks noChangeArrowheads="1"/>
            </p:cNvSpPr>
            <p:nvPr/>
          </p:nvSpPr>
          <p:spPr bwMode="auto">
            <a:xfrm rot="5400000" flipH="1">
              <a:off x="1498333" y="1442715"/>
              <a:ext cx="1000459" cy="1605519"/>
            </a:xfrm>
            <a:custGeom>
              <a:avLst/>
              <a:gdLst>
                <a:gd name="T0" fmla="*/ 630 w 630"/>
                <a:gd name="T1" fmla="*/ 299 h 1011"/>
                <a:gd name="T2" fmla="*/ 19 w 630"/>
                <a:gd name="T3" fmla="*/ 1011 h 1011"/>
                <a:gd name="T4" fmla="*/ 0 w 630"/>
                <a:gd name="T5" fmla="*/ 0 h 1011"/>
                <a:gd name="T6" fmla="*/ 630 w 630"/>
                <a:gd name="T7" fmla="*/ 299 h 101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30"/>
                <a:gd name="T13" fmla="*/ 0 h 1011"/>
                <a:gd name="T14" fmla="*/ 630 w 630"/>
                <a:gd name="T15" fmla="*/ 1011 h 101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30" h="1011">
                  <a:moveTo>
                    <a:pt x="630" y="299"/>
                  </a:moveTo>
                  <a:lnTo>
                    <a:pt x="19" y="1011"/>
                  </a:lnTo>
                  <a:lnTo>
                    <a:pt x="0" y="0"/>
                  </a:lnTo>
                  <a:lnTo>
                    <a:pt x="630" y="299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182" name="Freeform 61"/>
            <p:cNvSpPr>
              <a:spLocks noChangeArrowheads="1"/>
            </p:cNvSpPr>
            <p:nvPr/>
          </p:nvSpPr>
          <p:spPr bwMode="auto">
            <a:xfrm rot="5400000" flipH="1">
              <a:off x="2759246" y="1315670"/>
              <a:ext cx="998871" cy="1861196"/>
            </a:xfrm>
            <a:custGeom>
              <a:avLst/>
              <a:gdLst>
                <a:gd name="T0" fmla="*/ 0 w 629"/>
                <a:gd name="T1" fmla="*/ 874 h 1172"/>
                <a:gd name="T2" fmla="*/ 328 w 629"/>
                <a:gd name="T3" fmla="*/ 0 h 1172"/>
                <a:gd name="T4" fmla="*/ 629 w 629"/>
                <a:gd name="T5" fmla="*/ 1172 h 1172"/>
                <a:gd name="T6" fmla="*/ 0 w 629"/>
                <a:gd name="T7" fmla="*/ 874 h 117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29"/>
                <a:gd name="T13" fmla="*/ 0 h 1172"/>
                <a:gd name="T14" fmla="*/ 629 w 629"/>
                <a:gd name="T15" fmla="*/ 1172 h 117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29" h="1172">
                  <a:moveTo>
                    <a:pt x="0" y="874"/>
                  </a:moveTo>
                  <a:lnTo>
                    <a:pt x="328" y="0"/>
                  </a:lnTo>
                  <a:lnTo>
                    <a:pt x="629" y="1172"/>
                  </a:lnTo>
                  <a:lnTo>
                    <a:pt x="0" y="874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183" name="Freeform 62"/>
            <p:cNvSpPr>
              <a:spLocks noChangeArrowheads="1"/>
            </p:cNvSpPr>
            <p:nvPr/>
          </p:nvSpPr>
          <p:spPr bwMode="auto">
            <a:xfrm rot="5400000" flipH="1">
              <a:off x="2171671" y="207222"/>
              <a:ext cx="1524509" cy="2510708"/>
            </a:xfrm>
            <a:custGeom>
              <a:avLst/>
              <a:gdLst>
                <a:gd name="T0" fmla="*/ 302 w 960"/>
                <a:gd name="T1" fmla="*/ 1173 h 1581"/>
                <a:gd name="T2" fmla="*/ 301 w 960"/>
                <a:gd name="T3" fmla="*/ 1172 h 1581"/>
                <a:gd name="T4" fmla="*/ 0 w 960"/>
                <a:gd name="T5" fmla="*/ 0 h 1581"/>
                <a:gd name="T6" fmla="*/ 0 w 960"/>
                <a:gd name="T7" fmla="*/ 0 h 1581"/>
                <a:gd name="T8" fmla="*/ 960 w 960"/>
                <a:gd name="T9" fmla="*/ 1581 h 1581"/>
                <a:gd name="T10" fmla="*/ 302 w 960"/>
                <a:gd name="T11" fmla="*/ 1173 h 158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960"/>
                <a:gd name="T19" fmla="*/ 0 h 1581"/>
                <a:gd name="T20" fmla="*/ 960 w 960"/>
                <a:gd name="T21" fmla="*/ 1581 h 158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960" h="1581">
                  <a:moveTo>
                    <a:pt x="302" y="1173"/>
                  </a:moveTo>
                  <a:lnTo>
                    <a:pt x="301" y="1172"/>
                  </a:lnTo>
                  <a:lnTo>
                    <a:pt x="0" y="0"/>
                  </a:lnTo>
                  <a:lnTo>
                    <a:pt x="0" y="0"/>
                  </a:lnTo>
                  <a:lnTo>
                    <a:pt x="960" y="1581"/>
                  </a:lnTo>
                  <a:lnTo>
                    <a:pt x="302" y="1173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184" name="Freeform 63"/>
            <p:cNvSpPr>
              <a:spLocks noChangeArrowheads="1"/>
            </p:cNvSpPr>
            <p:nvPr/>
          </p:nvSpPr>
          <p:spPr bwMode="auto">
            <a:xfrm rot="5400000" flipH="1">
              <a:off x="1823098" y="-144527"/>
              <a:ext cx="2224830" cy="2513885"/>
            </a:xfrm>
            <a:custGeom>
              <a:avLst/>
              <a:gdLst>
                <a:gd name="T0" fmla="*/ 1401 w 1401"/>
                <a:gd name="T1" fmla="*/ 1273 h 1583"/>
                <a:gd name="T2" fmla="*/ 960 w 1401"/>
                <a:gd name="T3" fmla="*/ 1583 h 1583"/>
                <a:gd name="T4" fmla="*/ 0 w 1401"/>
                <a:gd name="T5" fmla="*/ 2 h 1583"/>
                <a:gd name="T6" fmla="*/ 9 w 1401"/>
                <a:gd name="T7" fmla="*/ 0 h 1583"/>
                <a:gd name="T8" fmla="*/ 1401 w 1401"/>
                <a:gd name="T9" fmla="*/ 907 h 1583"/>
                <a:gd name="T10" fmla="*/ 1401 w 1401"/>
                <a:gd name="T11" fmla="*/ 1273 h 158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01"/>
                <a:gd name="T19" fmla="*/ 0 h 1583"/>
                <a:gd name="T20" fmla="*/ 1401 w 1401"/>
                <a:gd name="T21" fmla="*/ 1583 h 158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01" h="1583">
                  <a:moveTo>
                    <a:pt x="1401" y="1273"/>
                  </a:moveTo>
                  <a:lnTo>
                    <a:pt x="960" y="1583"/>
                  </a:lnTo>
                  <a:lnTo>
                    <a:pt x="0" y="2"/>
                  </a:lnTo>
                  <a:lnTo>
                    <a:pt x="9" y="0"/>
                  </a:lnTo>
                  <a:lnTo>
                    <a:pt x="1401" y="907"/>
                  </a:lnTo>
                  <a:lnTo>
                    <a:pt x="1401" y="1273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185" name="Freeform 64"/>
            <p:cNvSpPr>
              <a:spLocks noChangeArrowheads="1"/>
            </p:cNvSpPr>
            <p:nvPr/>
          </p:nvSpPr>
          <p:spPr bwMode="auto">
            <a:xfrm rot="5400000" flipH="1">
              <a:off x="2367006" y="385089"/>
              <a:ext cx="2210537" cy="1440362"/>
            </a:xfrm>
            <a:custGeom>
              <a:avLst/>
              <a:gdLst>
                <a:gd name="T0" fmla="*/ 1392 w 1392"/>
                <a:gd name="T1" fmla="*/ 907 h 907"/>
                <a:gd name="T2" fmla="*/ 0 w 1392"/>
                <a:gd name="T3" fmla="*/ 0 h 907"/>
                <a:gd name="T4" fmla="*/ 1392 w 1392"/>
                <a:gd name="T5" fmla="*/ 239 h 907"/>
                <a:gd name="T6" fmla="*/ 1392 w 1392"/>
                <a:gd name="T7" fmla="*/ 907 h 90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392"/>
                <a:gd name="T13" fmla="*/ 0 h 907"/>
                <a:gd name="T14" fmla="*/ 1392 w 1392"/>
                <a:gd name="T15" fmla="*/ 907 h 90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392" h="907">
                  <a:moveTo>
                    <a:pt x="1392" y="907"/>
                  </a:moveTo>
                  <a:lnTo>
                    <a:pt x="0" y="0"/>
                  </a:lnTo>
                  <a:lnTo>
                    <a:pt x="1392" y="239"/>
                  </a:lnTo>
                  <a:lnTo>
                    <a:pt x="1392" y="907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186" name="Freeform 65"/>
            <p:cNvSpPr>
              <a:spLocks noChangeArrowheads="1"/>
            </p:cNvSpPr>
            <p:nvPr/>
          </p:nvSpPr>
          <p:spPr bwMode="auto">
            <a:xfrm rot="5400000" flipH="1">
              <a:off x="735273" y="-735272"/>
              <a:ext cx="700322" cy="2170866"/>
            </a:xfrm>
            <a:custGeom>
              <a:avLst/>
              <a:gdLst>
                <a:gd name="T0" fmla="*/ 441 w 441"/>
                <a:gd name="T1" fmla="*/ 0 h 1367"/>
                <a:gd name="T2" fmla="*/ 0 w 441"/>
                <a:gd name="T3" fmla="*/ 310 h 1367"/>
                <a:gd name="T4" fmla="*/ 441 w 441"/>
                <a:gd name="T5" fmla="*/ 1367 h 1367"/>
                <a:gd name="T6" fmla="*/ 441 w 441"/>
                <a:gd name="T7" fmla="*/ 0 h 136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41"/>
                <a:gd name="T13" fmla="*/ 0 h 1367"/>
                <a:gd name="T14" fmla="*/ 441 w 441"/>
                <a:gd name="T15" fmla="*/ 1367 h 136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41" h="1367">
                  <a:moveTo>
                    <a:pt x="441" y="0"/>
                  </a:moveTo>
                  <a:lnTo>
                    <a:pt x="0" y="310"/>
                  </a:lnTo>
                  <a:lnTo>
                    <a:pt x="441" y="1367"/>
                  </a:lnTo>
                  <a:lnTo>
                    <a:pt x="441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187" name="Freeform 66"/>
            <p:cNvSpPr>
              <a:spLocks noChangeArrowheads="1"/>
            </p:cNvSpPr>
            <p:nvPr/>
          </p:nvSpPr>
          <p:spPr bwMode="auto">
            <a:xfrm rot="5400000" flipH="1">
              <a:off x="290626" y="-290625"/>
              <a:ext cx="1745245" cy="2326495"/>
            </a:xfrm>
            <a:custGeom>
              <a:avLst/>
              <a:gdLst>
                <a:gd name="T0" fmla="*/ 495 w 1099"/>
                <a:gd name="T1" fmla="*/ 1465 h 1465"/>
                <a:gd name="T2" fmla="*/ 1099 w 1099"/>
                <a:gd name="T3" fmla="*/ 1465 h 1465"/>
                <a:gd name="T4" fmla="*/ 1099 w 1099"/>
                <a:gd name="T5" fmla="*/ 1465 h 1465"/>
                <a:gd name="T6" fmla="*/ 658 w 1099"/>
                <a:gd name="T7" fmla="*/ 408 h 1465"/>
                <a:gd name="T8" fmla="*/ 0 w 1099"/>
                <a:gd name="T9" fmla="*/ 0 h 1465"/>
                <a:gd name="T10" fmla="*/ 495 w 1099"/>
                <a:gd name="T11" fmla="*/ 1465 h 146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99"/>
                <a:gd name="T19" fmla="*/ 0 h 1465"/>
                <a:gd name="T20" fmla="*/ 1099 w 1099"/>
                <a:gd name="T21" fmla="*/ 1465 h 146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99" h="1465">
                  <a:moveTo>
                    <a:pt x="495" y="1465"/>
                  </a:moveTo>
                  <a:lnTo>
                    <a:pt x="1099" y="1465"/>
                  </a:lnTo>
                  <a:lnTo>
                    <a:pt x="1099" y="1465"/>
                  </a:lnTo>
                  <a:lnTo>
                    <a:pt x="658" y="408"/>
                  </a:lnTo>
                  <a:lnTo>
                    <a:pt x="0" y="0"/>
                  </a:lnTo>
                  <a:lnTo>
                    <a:pt x="495" y="1465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188" name="Freeform 67"/>
            <p:cNvSpPr>
              <a:spLocks noChangeArrowheads="1"/>
            </p:cNvSpPr>
            <p:nvPr/>
          </p:nvSpPr>
          <p:spPr bwMode="auto">
            <a:xfrm rot="5400000" flipH="1">
              <a:off x="285068" y="674104"/>
              <a:ext cx="1756361" cy="2326495"/>
            </a:xfrm>
            <a:custGeom>
              <a:avLst/>
              <a:gdLst>
                <a:gd name="T0" fmla="*/ 744 w 1106"/>
                <a:gd name="T1" fmla="*/ 1465 h 1465"/>
                <a:gd name="T2" fmla="*/ 0 w 1106"/>
                <a:gd name="T3" fmla="*/ 712 h 1465"/>
                <a:gd name="T4" fmla="*/ 611 w 1106"/>
                <a:gd name="T5" fmla="*/ 0 h 1465"/>
                <a:gd name="T6" fmla="*/ 1106 w 1106"/>
                <a:gd name="T7" fmla="*/ 1465 h 1465"/>
                <a:gd name="T8" fmla="*/ 744 w 1106"/>
                <a:gd name="T9" fmla="*/ 1465 h 146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06"/>
                <a:gd name="T16" fmla="*/ 0 h 1465"/>
                <a:gd name="T17" fmla="*/ 1106 w 1106"/>
                <a:gd name="T18" fmla="*/ 1465 h 146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06" h="1465">
                  <a:moveTo>
                    <a:pt x="744" y="1465"/>
                  </a:moveTo>
                  <a:lnTo>
                    <a:pt x="0" y="712"/>
                  </a:lnTo>
                  <a:lnTo>
                    <a:pt x="611" y="0"/>
                  </a:lnTo>
                  <a:lnTo>
                    <a:pt x="1106" y="1465"/>
                  </a:lnTo>
                  <a:lnTo>
                    <a:pt x="744" y="1465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189" name="Freeform 68"/>
            <p:cNvSpPr>
              <a:spLocks noChangeArrowheads="1"/>
            </p:cNvSpPr>
            <p:nvPr/>
          </p:nvSpPr>
          <p:spPr bwMode="auto">
            <a:xfrm rot="5400000" flipH="1">
              <a:off x="7155" y="1526884"/>
              <a:ext cx="1181494" cy="1195802"/>
            </a:xfrm>
            <a:custGeom>
              <a:avLst/>
              <a:gdLst>
                <a:gd name="T0" fmla="*/ 216 w 744"/>
                <a:gd name="T1" fmla="*/ 753 h 753"/>
                <a:gd name="T2" fmla="*/ 744 w 744"/>
                <a:gd name="T3" fmla="*/ 753 h 753"/>
                <a:gd name="T4" fmla="*/ 0 w 744"/>
                <a:gd name="T5" fmla="*/ 0 h 753"/>
                <a:gd name="T6" fmla="*/ 216 w 744"/>
                <a:gd name="T7" fmla="*/ 753 h 75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44"/>
                <a:gd name="T13" fmla="*/ 0 h 753"/>
                <a:gd name="T14" fmla="*/ 744 w 744"/>
                <a:gd name="T15" fmla="*/ 753 h 75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44" h="753">
                  <a:moveTo>
                    <a:pt x="216" y="753"/>
                  </a:moveTo>
                  <a:lnTo>
                    <a:pt x="744" y="753"/>
                  </a:lnTo>
                  <a:lnTo>
                    <a:pt x="0" y="0"/>
                  </a:lnTo>
                  <a:lnTo>
                    <a:pt x="216" y="753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190" name="Freeform 69"/>
            <p:cNvSpPr>
              <a:spLocks noChangeArrowheads="1"/>
            </p:cNvSpPr>
            <p:nvPr/>
          </p:nvSpPr>
          <p:spPr bwMode="auto">
            <a:xfrm rot="5400000" flipH="1">
              <a:off x="749565" y="1965967"/>
              <a:ext cx="633624" cy="2132752"/>
            </a:xfrm>
            <a:custGeom>
              <a:avLst/>
              <a:gdLst>
                <a:gd name="T0" fmla="*/ 0 w 399"/>
                <a:gd name="T1" fmla="*/ 1343 h 1343"/>
                <a:gd name="T2" fmla="*/ 399 w 399"/>
                <a:gd name="T3" fmla="*/ 591 h 1343"/>
                <a:gd name="T4" fmla="*/ 216 w 399"/>
                <a:gd name="T5" fmla="*/ 0 h 1343"/>
                <a:gd name="T6" fmla="*/ 0 w 399"/>
                <a:gd name="T7" fmla="*/ 1343 h 134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99"/>
                <a:gd name="T13" fmla="*/ 0 h 1343"/>
                <a:gd name="T14" fmla="*/ 399 w 399"/>
                <a:gd name="T15" fmla="*/ 1343 h 134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99" h="1343">
                  <a:moveTo>
                    <a:pt x="0" y="1343"/>
                  </a:moveTo>
                  <a:lnTo>
                    <a:pt x="399" y="591"/>
                  </a:lnTo>
                  <a:lnTo>
                    <a:pt x="216" y="0"/>
                  </a:lnTo>
                  <a:lnTo>
                    <a:pt x="0" y="1343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191" name="Freeform 70"/>
            <p:cNvSpPr>
              <a:spLocks noChangeArrowheads="1"/>
            </p:cNvSpPr>
            <p:nvPr/>
          </p:nvSpPr>
          <p:spPr bwMode="auto">
            <a:xfrm rot="5400000" flipH="1">
              <a:off x="1852463" y="2057282"/>
              <a:ext cx="290610" cy="1607108"/>
            </a:xfrm>
            <a:custGeom>
              <a:avLst/>
              <a:gdLst>
                <a:gd name="T0" fmla="*/ 183 w 183"/>
                <a:gd name="T1" fmla="*/ 1012 h 1012"/>
                <a:gd name="T2" fmla="*/ 183 w 183"/>
                <a:gd name="T3" fmla="*/ 1011 h 1012"/>
                <a:gd name="T4" fmla="*/ 164 w 183"/>
                <a:gd name="T5" fmla="*/ 0 h 1012"/>
                <a:gd name="T6" fmla="*/ 0 w 183"/>
                <a:gd name="T7" fmla="*/ 421 h 1012"/>
                <a:gd name="T8" fmla="*/ 183 w 183"/>
                <a:gd name="T9" fmla="*/ 1012 h 10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3"/>
                <a:gd name="T16" fmla="*/ 0 h 1012"/>
                <a:gd name="T17" fmla="*/ 183 w 183"/>
                <a:gd name="T18" fmla="*/ 1012 h 101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3" h="1012">
                  <a:moveTo>
                    <a:pt x="183" y="1012"/>
                  </a:moveTo>
                  <a:lnTo>
                    <a:pt x="183" y="1011"/>
                  </a:lnTo>
                  <a:lnTo>
                    <a:pt x="164" y="0"/>
                  </a:lnTo>
                  <a:lnTo>
                    <a:pt x="0" y="421"/>
                  </a:lnTo>
                  <a:lnTo>
                    <a:pt x="183" y="1012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192" name="Freeform 75"/>
            <p:cNvSpPr>
              <a:spLocks noChangeArrowheads="1"/>
            </p:cNvSpPr>
            <p:nvPr/>
          </p:nvSpPr>
          <p:spPr bwMode="auto">
            <a:xfrm rot="5400000" flipH="1">
              <a:off x="2572652" y="2648819"/>
              <a:ext cx="1306949" cy="2250268"/>
            </a:xfrm>
            <a:custGeom>
              <a:avLst/>
              <a:gdLst>
                <a:gd name="T0" fmla="*/ 0 w 823"/>
                <a:gd name="T1" fmla="*/ 0 h 1417"/>
                <a:gd name="T2" fmla="*/ 125 w 823"/>
                <a:gd name="T3" fmla="*/ 1417 h 1417"/>
                <a:gd name="T4" fmla="*/ 823 w 823"/>
                <a:gd name="T5" fmla="*/ 1276 h 1417"/>
                <a:gd name="T6" fmla="*/ 0 w 823"/>
                <a:gd name="T7" fmla="*/ 0 h 141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23"/>
                <a:gd name="T13" fmla="*/ 0 h 1417"/>
                <a:gd name="T14" fmla="*/ 823 w 823"/>
                <a:gd name="T15" fmla="*/ 1417 h 141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23" h="1417">
                  <a:moveTo>
                    <a:pt x="0" y="0"/>
                  </a:moveTo>
                  <a:lnTo>
                    <a:pt x="125" y="1417"/>
                  </a:lnTo>
                  <a:lnTo>
                    <a:pt x="823" y="12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193" name="Freeform 76"/>
            <p:cNvSpPr>
              <a:spLocks noChangeArrowheads="1"/>
            </p:cNvSpPr>
            <p:nvPr/>
          </p:nvSpPr>
          <p:spPr bwMode="auto">
            <a:xfrm rot="5400000" flipH="1">
              <a:off x="608231" y="2512248"/>
              <a:ext cx="1108445" cy="2324907"/>
            </a:xfrm>
            <a:custGeom>
              <a:avLst/>
              <a:gdLst>
                <a:gd name="T0" fmla="*/ 473 w 698"/>
                <a:gd name="T1" fmla="*/ 1464 h 1464"/>
                <a:gd name="T2" fmla="*/ 0 w 698"/>
                <a:gd name="T3" fmla="*/ 141 h 1464"/>
                <a:gd name="T4" fmla="*/ 698 w 698"/>
                <a:gd name="T5" fmla="*/ 0 h 1464"/>
                <a:gd name="T6" fmla="*/ 473 w 698"/>
                <a:gd name="T7" fmla="*/ 1464 h 146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98"/>
                <a:gd name="T13" fmla="*/ 0 h 1464"/>
                <a:gd name="T14" fmla="*/ 698 w 698"/>
                <a:gd name="T15" fmla="*/ 1464 h 146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98" h="1464">
                  <a:moveTo>
                    <a:pt x="473" y="1464"/>
                  </a:moveTo>
                  <a:lnTo>
                    <a:pt x="0" y="141"/>
                  </a:lnTo>
                  <a:lnTo>
                    <a:pt x="698" y="0"/>
                  </a:lnTo>
                  <a:lnTo>
                    <a:pt x="473" y="1464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194" name="Freeform 77"/>
            <p:cNvSpPr>
              <a:spLocks noChangeArrowheads="1"/>
            </p:cNvSpPr>
            <p:nvPr/>
          </p:nvSpPr>
          <p:spPr bwMode="auto">
            <a:xfrm rot="5400000" flipH="1">
              <a:off x="410521" y="3067266"/>
              <a:ext cx="1279952" cy="2100991"/>
            </a:xfrm>
            <a:custGeom>
              <a:avLst/>
              <a:gdLst>
                <a:gd name="T0" fmla="*/ 0 w 806"/>
                <a:gd name="T1" fmla="*/ 651 h 1323"/>
                <a:gd name="T2" fmla="*/ 333 w 806"/>
                <a:gd name="T3" fmla="*/ 0 h 1323"/>
                <a:gd name="T4" fmla="*/ 806 w 806"/>
                <a:gd name="T5" fmla="*/ 1323 h 1323"/>
                <a:gd name="T6" fmla="*/ 0 w 806"/>
                <a:gd name="T7" fmla="*/ 651 h 132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06"/>
                <a:gd name="T13" fmla="*/ 0 h 1323"/>
                <a:gd name="T14" fmla="*/ 806 w 806"/>
                <a:gd name="T15" fmla="*/ 1323 h 132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06" h="1323">
                  <a:moveTo>
                    <a:pt x="0" y="651"/>
                  </a:moveTo>
                  <a:lnTo>
                    <a:pt x="333" y="0"/>
                  </a:lnTo>
                  <a:lnTo>
                    <a:pt x="806" y="1323"/>
                  </a:lnTo>
                  <a:lnTo>
                    <a:pt x="0" y="651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195" name="Freeform 78"/>
            <p:cNvSpPr>
              <a:spLocks noChangeArrowheads="1"/>
            </p:cNvSpPr>
            <p:nvPr/>
          </p:nvSpPr>
          <p:spPr bwMode="auto">
            <a:xfrm rot="5400000" flipH="1">
              <a:off x="-106391" y="3584177"/>
              <a:ext cx="1279952" cy="1067170"/>
            </a:xfrm>
            <a:custGeom>
              <a:avLst/>
              <a:gdLst>
                <a:gd name="T0" fmla="*/ 0 w 806"/>
                <a:gd name="T1" fmla="*/ 0 h 672"/>
                <a:gd name="T2" fmla="*/ 10 w 806"/>
                <a:gd name="T3" fmla="*/ 396 h 672"/>
                <a:gd name="T4" fmla="*/ 806 w 806"/>
                <a:gd name="T5" fmla="*/ 672 h 672"/>
                <a:gd name="T6" fmla="*/ 0 w 806"/>
                <a:gd name="T7" fmla="*/ 0 h 67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06"/>
                <a:gd name="T13" fmla="*/ 0 h 672"/>
                <a:gd name="T14" fmla="*/ 806 w 806"/>
                <a:gd name="T15" fmla="*/ 672 h 67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06" h="672">
                  <a:moveTo>
                    <a:pt x="0" y="0"/>
                  </a:moveTo>
                  <a:lnTo>
                    <a:pt x="10" y="396"/>
                  </a:lnTo>
                  <a:lnTo>
                    <a:pt x="806" y="67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196" name="Freeform 82"/>
            <p:cNvSpPr>
              <a:spLocks noChangeArrowheads="1"/>
            </p:cNvSpPr>
            <p:nvPr/>
          </p:nvSpPr>
          <p:spPr bwMode="auto">
            <a:xfrm rot="5400000" flipH="1">
              <a:off x="143725" y="2319309"/>
              <a:ext cx="1014751" cy="1302202"/>
            </a:xfrm>
            <a:custGeom>
              <a:avLst/>
              <a:gdLst>
                <a:gd name="T0" fmla="*/ 0 w 639"/>
                <a:gd name="T1" fmla="*/ 820 h 820"/>
                <a:gd name="T2" fmla="*/ 416 w 639"/>
                <a:gd name="T3" fmla="*/ 0 h 820"/>
                <a:gd name="T4" fmla="*/ 639 w 639"/>
                <a:gd name="T5" fmla="*/ 820 h 820"/>
                <a:gd name="T6" fmla="*/ 0 w 639"/>
                <a:gd name="T7" fmla="*/ 820 h 82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39"/>
                <a:gd name="T13" fmla="*/ 0 h 820"/>
                <a:gd name="T14" fmla="*/ 639 w 639"/>
                <a:gd name="T15" fmla="*/ 820 h 82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39" h="820">
                  <a:moveTo>
                    <a:pt x="0" y="820"/>
                  </a:moveTo>
                  <a:lnTo>
                    <a:pt x="416" y="0"/>
                  </a:lnTo>
                  <a:lnTo>
                    <a:pt x="639" y="820"/>
                  </a:lnTo>
                  <a:lnTo>
                    <a:pt x="0" y="82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197" name="Freeform 83"/>
            <p:cNvSpPr>
              <a:spLocks noChangeArrowheads="1"/>
            </p:cNvSpPr>
            <p:nvPr/>
          </p:nvSpPr>
          <p:spPr bwMode="auto">
            <a:xfrm rot="5400000" flipH="1">
              <a:off x="2548833" y="2625000"/>
              <a:ext cx="1578502" cy="2026353"/>
            </a:xfrm>
            <a:custGeom>
              <a:avLst/>
              <a:gdLst>
                <a:gd name="T0" fmla="*/ 994 w 994"/>
                <a:gd name="T1" fmla="*/ 816 h 1276"/>
                <a:gd name="T2" fmla="*/ 823 w 994"/>
                <a:gd name="T3" fmla="*/ 1276 h 1276"/>
                <a:gd name="T4" fmla="*/ 0 w 994"/>
                <a:gd name="T5" fmla="*/ 0 h 1276"/>
                <a:gd name="T6" fmla="*/ 994 w 994"/>
                <a:gd name="T7" fmla="*/ 816 h 127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94"/>
                <a:gd name="T13" fmla="*/ 0 h 1276"/>
                <a:gd name="T14" fmla="*/ 994 w 994"/>
                <a:gd name="T15" fmla="*/ 1276 h 127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94" h="1276">
                  <a:moveTo>
                    <a:pt x="994" y="816"/>
                  </a:moveTo>
                  <a:lnTo>
                    <a:pt x="823" y="1276"/>
                  </a:lnTo>
                  <a:lnTo>
                    <a:pt x="0" y="0"/>
                  </a:lnTo>
                  <a:lnTo>
                    <a:pt x="994" y="816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198" name="Freeform 84"/>
            <p:cNvSpPr>
              <a:spLocks noChangeArrowheads="1"/>
            </p:cNvSpPr>
            <p:nvPr/>
          </p:nvSpPr>
          <p:spPr bwMode="auto">
            <a:xfrm rot="5400000" flipH="1">
              <a:off x="1660314" y="1453830"/>
              <a:ext cx="1036984" cy="1753209"/>
            </a:xfrm>
            <a:custGeom>
              <a:avLst/>
              <a:gdLst>
                <a:gd name="T0" fmla="*/ 653 w 653"/>
                <a:gd name="T1" fmla="*/ 327 h 1104"/>
                <a:gd name="T2" fmla="*/ 20 w 653"/>
                <a:gd name="T3" fmla="*/ 1104 h 1104"/>
                <a:gd name="T4" fmla="*/ 0 w 653"/>
                <a:gd name="T5" fmla="*/ 0 h 1104"/>
                <a:gd name="T6" fmla="*/ 653 w 653"/>
                <a:gd name="T7" fmla="*/ 327 h 110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53"/>
                <a:gd name="T13" fmla="*/ 0 h 1104"/>
                <a:gd name="T14" fmla="*/ 653 w 653"/>
                <a:gd name="T15" fmla="*/ 1104 h 110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53" h="1104">
                  <a:moveTo>
                    <a:pt x="653" y="327"/>
                  </a:moveTo>
                  <a:lnTo>
                    <a:pt x="20" y="1104"/>
                  </a:lnTo>
                  <a:lnTo>
                    <a:pt x="0" y="0"/>
                  </a:lnTo>
                  <a:lnTo>
                    <a:pt x="653" y="327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199" name="Freeform 85"/>
            <p:cNvSpPr>
              <a:spLocks noChangeArrowheads="1"/>
            </p:cNvSpPr>
            <p:nvPr/>
          </p:nvSpPr>
          <p:spPr bwMode="auto">
            <a:xfrm rot="5400000" flipH="1">
              <a:off x="3033980" y="1317258"/>
              <a:ext cx="1035395" cy="2027941"/>
            </a:xfrm>
            <a:custGeom>
              <a:avLst/>
              <a:gdLst>
                <a:gd name="T0" fmla="*/ 0 w 652"/>
                <a:gd name="T1" fmla="*/ 951 h 1277"/>
                <a:gd name="T2" fmla="*/ 339 w 652"/>
                <a:gd name="T3" fmla="*/ 0 h 1277"/>
                <a:gd name="T4" fmla="*/ 652 w 652"/>
                <a:gd name="T5" fmla="*/ 1277 h 1277"/>
                <a:gd name="T6" fmla="*/ 0 w 652"/>
                <a:gd name="T7" fmla="*/ 951 h 127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52"/>
                <a:gd name="T13" fmla="*/ 0 h 1277"/>
                <a:gd name="T14" fmla="*/ 652 w 652"/>
                <a:gd name="T15" fmla="*/ 1277 h 127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52" h="1277">
                  <a:moveTo>
                    <a:pt x="0" y="951"/>
                  </a:moveTo>
                  <a:lnTo>
                    <a:pt x="339" y="0"/>
                  </a:lnTo>
                  <a:lnTo>
                    <a:pt x="652" y="1277"/>
                  </a:lnTo>
                  <a:lnTo>
                    <a:pt x="0" y="951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200" name="Freeform 86"/>
            <p:cNvSpPr>
              <a:spLocks noChangeArrowheads="1"/>
            </p:cNvSpPr>
            <p:nvPr/>
          </p:nvSpPr>
          <p:spPr bwMode="auto">
            <a:xfrm rot="5400000" flipH="1">
              <a:off x="2406702" y="150051"/>
              <a:ext cx="1583266" cy="2737800"/>
            </a:xfrm>
            <a:custGeom>
              <a:avLst/>
              <a:gdLst>
                <a:gd name="T0" fmla="*/ 314 w 997"/>
                <a:gd name="T1" fmla="*/ 1279 h 1724"/>
                <a:gd name="T2" fmla="*/ 313 w 997"/>
                <a:gd name="T3" fmla="*/ 1278 h 1724"/>
                <a:gd name="T4" fmla="*/ 0 w 997"/>
                <a:gd name="T5" fmla="*/ 1 h 1724"/>
                <a:gd name="T6" fmla="*/ 2 w 997"/>
                <a:gd name="T7" fmla="*/ 0 h 1724"/>
                <a:gd name="T8" fmla="*/ 997 w 997"/>
                <a:gd name="T9" fmla="*/ 1724 h 1724"/>
                <a:gd name="T10" fmla="*/ 314 w 997"/>
                <a:gd name="T11" fmla="*/ 1279 h 172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997"/>
                <a:gd name="T19" fmla="*/ 0 h 1724"/>
                <a:gd name="T20" fmla="*/ 997 w 997"/>
                <a:gd name="T21" fmla="*/ 1724 h 172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997" h="1724">
                  <a:moveTo>
                    <a:pt x="314" y="1279"/>
                  </a:moveTo>
                  <a:lnTo>
                    <a:pt x="313" y="1278"/>
                  </a:lnTo>
                  <a:lnTo>
                    <a:pt x="0" y="1"/>
                  </a:lnTo>
                  <a:lnTo>
                    <a:pt x="2" y="0"/>
                  </a:lnTo>
                  <a:lnTo>
                    <a:pt x="997" y="1724"/>
                  </a:lnTo>
                  <a:lnTo>
                    <a:pt x="314" y="1279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201" name="Freeform 87"/>
            <p:cNvSpPr>
              <a:spLocks noChangeArrowheads="1"/>
            </p:cNvSpPr>
            <p:nvPr/>
          </p:nvSpPr>
          <p:spPr bwMode="auto">
            <a:xfrm rot="5400000" flipH="1">
              <a:off x="2047014" y="-217578"/>
              <a:ext cx="2307408" cy="2742564"/>
            </a:xfrm>
            <a:custGeom>
              <a:avLst/>
              <a:gdLst>
                <a:gd name="T0" fmla="*/ 1453 w 1453"/>
                <a:gd name="T1" fmla="*/ 1389 h 1727"/>
                <a:gd name="T2" fmla="*/ 995 w 1453"/>
                <a:gd name="T3" fmla="*/ 1727 h 1727"/>
                <a:gd name="T4" fmla="*/ 0 w 1453"/>
                <a:gd name="T5" fmla="*/ 3 h 1727"/>
                <a:gd name="T6" fmla="*/ 8 w 1453"/>
                <a:gd name="T7" fmla="*/ 0 h 1727"/>
                <a:gd name="T8" fmla="*/ 1453 w 1453"/>
                <a:gd name="T9" fmla="*/ 989 h 1727"/>
                <a:gd name="T10" fmla="*/ 1453 w 1453"/>
                <a:gd name="T11" fmla="*/ 1389 h 172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53"/>
                <a:gd name="T19" fmla="*/ 0 h 1727"/>
                <a:gd name="T20" fmla="*/ 1453 w 1453"/>
                <a:gd name="T21" fmla="*/ 1727 h 172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53" h="1727">
                  <a:moveTo>
                    <a:pt x="1453" y="1389"/>
                  </a:moveTo>
                  <a:lnTo>
                    <a:pt x="995" y="1727"/>
                  </a:lnTo>
                  <a:lnTo>
                    <a:pt x="0" y="3"/>
                  </a:lnTo>
                  <a:lnTo>
                    <a:pt x="8" y="0"/>
                  </a:lnTo>
                  <a:lnTo>
                    <a:pt x="1453" y="989"/>
                  </a:lnTo>
                  <a:lnTo>
                    <a:pt x="1453" y="1389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202" name="Freeform 88"/>
            <p:cNvSpPr>
              <a:spLocks noChangeArrowheads="1"/>
            </p:cNvSpPr>
            <p:nvPr/>
          </p:nvSpPr>
          <p:spPr bwMode="auto">
            <a:xfrm rot="5400000" flipH="1">
              <a:off x="2639357" y="362061"/>
              <a:ext cx="2294703" cy="1570582"/>
            </a:xfrm>
            <a:custGeom>
              <a:avLst/>
              <a:gdLst>
                <a:gd name="T0" fmla="*/ 1445 w 1445"/>
                <a:gd name="T1" fmla="*/ 989 h 989"/>
                <a:gd name="T2" fmla="*/ 0 w 1445"/>
                <a:gd name="T3" fmla="*/ 0 h 989"/>
                <a:gd name="T4" fmla="*/ 1445 w 1445"/>
                <a:gd name="T5" fmla="*/ 262 h 989"/>
                <a:gd name="T6" fmla="*/ 1445 w 1445"/>
                <a:gd name="T7" fmla="*/ 989 h 98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445"/>
                <a:gd name="T13" fmla="*/ 0 h 989"/>
                <a:gd name="T14" fmla="*/ 1445 w 1445"/>
                <a:gd name="T15" fmla="*/ 989 h 98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445" h="989">
                  <a:moveTo>
                    <a:pt x="1445" y="989"/>
                  </a:moveTo>
                  <a:lnTo>
                    <a:pt x="0" y="0"/>
                  </a:lnTo>
                  <a:lnTo>
                    <a:pt x="1445" y="262"/>
                  </a:lnTo>
                  <a:lnTo>
                    <a:pt x="1445" y="989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203" name="Freeform 89"/>
            <p:cNvSpPr>
              <a:spLocks noChangeArrowheads="1"/>
            </p:cNvSpPr>
            <p:nvPr/>
          </p:nvSpPr>
          <p:spPr bwMode="auto">
            <a:xfrm rot="5400000" flipH="1">
              <a:off x="819439" y="-819438"/>
              <a:ext cx="727318" cy="2366196"/>
            </a:xfrm>
            <a:custGeom>
              <a:avLst/>
              <a:gdLst>
                <a:gd name="T0" fmla="*/ 458 w 458"/>
                <a:gd name="T1" fmla="*/ 0 h 1490"/>
                <a:gd name="T2" fmla="*/ 0 w 458"/>
                <a:gd name="T3" fmla="*/ 338 h 1490"/>
                <a:gd name="T4" fmla="*/ 458 w 458"/>
                <a:gd name="T5" fmla="*/ 1490 h 1490"/>
                <a:gd name="T6" fmla="*/ 458 w 458"/>
                <a:gd name="T7" fmla="*/ 0 h 149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58"/>
                <a:gd name="T13" fmla="*/ 0 h 1490"/>
                <a:gd name="T14" fmla="*/ 458 w 458"/>
                <a:gd name="T15" fmla="*/ 1490 h 149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58" h="1490">
                  <a:moveTo>
                    <a:pt x="458" y="0"/>
                  </a:moveTo>
                  <a:lnTo>
                    <a:pt x="0" y="338"/>
                  </a:lnTo>
                  <a:lnTo>
                    <a:pt x="458" y="1490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204" name="Freeform 90"/>
            <p:cNvSpPr>
              <a:spLocks noChangeArrowheads="1"/>
            </p:cNvSpPr>
            <p:nvPr/>
          </p:nvSpPr>
          <p:spPr bwMode="auto">
            <a:xfrm rot="5400000" flipH="1">
              <a:off x="362088" y="-362087"/>
              <a:ext cx="1811942" cy="2536117"/>
            </a:xfrm>
            <a:custGeom>
              <a:avLst/>
              <a:gdLst>
                <a:gd name="T0" fmla="*/ 514 w 1141"/>
                <a:gd name="T1" fmla="*/ 1597 h 1597"/>
                <a:gd name="T2" fmla="*/ 1141 w 1141"/>
                <a:gd name="T3" fmla="*/ 1597 h 1597"/>
                <a:gd name="T4" fmla="*/ 1141 w 1141"/>
                <a:gd name="T5" fmla="*/ 1597 h 1597"/>
                <a:gd name="T6" fmla="*/ 683 w 1141"/>
                <a:gd name="T7" fmla="*/ 445 h 1597"/>
                <a:gd name="T8" fmla="*/ 0 w 1141"/>
                <a:gd name="T9" fmla="*/ 0 h 1597"/>
                <a:gd name="T10" fmla="*/ 514 w 1141"/>
                <a:gd name="T11" fmla="*/ 1597 h 159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141"/>
                <a:gd name="T19" fmla="*/ 0 h 1597"/>
                <a:gd name="T20" fmla="*/ 1141 w 1141"/>
                <a:gd name="T21" fmla="*/ 1597 h 159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141" h="1597">
                  <a:moveTo>
                    <a:pt x="514" y="1597"/>
                  </a:moveTo>
                  <a:lnTo>
                    <a:pt x="1141" y="1597"/>
                  </a:lnTo>
                  <a:lnTo>
                    <a:pt x="1141" y="1597"/>
                  </a:lnTo>
                  <a:lnTo>
                    <a:pt x="683" y="445"/>
                  </a:lnTo>
                  <a:lnTo>
                    <a:pt x="0" y="0"/>
                  </a:lnTo>
                  <a:lnTo>
                    <a:pt x="514" y="1597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205" name="Freeform 91"/>
            <p:cNvSpPr>
              <a:spLocks noChangeArrowheads="1"/>
            </p:cNvSpPr>
            <p:nvPr/>
          </p:nvSpPr>
          <p:spPr bwMode="auto">
            <a:xfrm rot="5400000" flipH="1">
              <a:off x="357324" y="638372"/>
              <a:ext cx="1821471" cy="2536117"/>
            </a:xfrm>
            <a:custGeom>
              <a:avLst/>
              <a:gdLst>
                <a:gd name="T0" fmla="*/ 771 w 1147"/>
                <a:gd name="T1" fmla="*/ 1597 h 1597"/>
                <a:gd name="T2" fmla="*/ 0 w 1147"/>
                <a:gd name="T3" fmla="*/ 777 h 1597"/>
                <a:gd name="T4" fmla="*/ 633 w 1147"/>
                <a:gd name="T5" fmla="*/ 0 h 1597"/>
                <a:gd name="T6" fmla="*/ 1147 w 1147"/>
                <a:gd name="T7" fmla="*/ 1597 h 1597"/>
                <a:gd name="T8" fmla="*/ 771 w 1147"/>
                <a:gd name="T9" fmla="*/ 1597 h 159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47"/>
                <a:gd name="T16" fmla="*/ 0 h 1597"/>
                <a:gd name="T17" fmla="*/ 1147 w 1147"/>
                <a:gd name="T18" fmla="*/ 1597 h 159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47" h="1597">
                  <a:moveTo>
                    <a:pt x="771" y="1597"/>
                  </a:moveTo>
                  <a:lnTo>
                    <a:pt x="0" y="777"/>
                  </a:lnTo>
                  <a:lnTo>
                    <a:pt x="633" y="0"/>
                  </a:lnTo>
                  <a:lnTo>
                    <a:pt x="1147" y="1597"/>
                  </a:lnTo>
                  <a:lnTo>
                    <a:pt x="771" y="1597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206" name="Freeform 92"/>
            <p:cNvSpPr>
              <a:spLocks noChangeArrowheads="1"/>
            </p:cNvSpPr>
            <p:nvPr/>
          </p:nvSpPr>
          <p:spPr bwMode="auto">
            <a:xfrm rot="5400000" flipH="1">
              <a:off x="38915" y="1553879"/>
              <a:ext cx="1224371" cy="1302202"/>
            </a:xfrm>
            <a:custGeom>
              <a:avLst/>
              <a:gdLst>
                <a:gd name="T0" fmla="*/ 223 w 771"/>
                <a:gd name="T1" fmla="*/ 820 h 820"/>
                <a:gd name="T2" fmla="*/ 771 w 771"/>
                <a:gd name="T3" fmla="*/ 820 h 820"/>
                <a:gd name="T4" fmla="*/ 0 w 771"/>
                <a:gd name="T5" fmla="*/ 0 h 820"/>
                <a:gd name="T6" fmla="*/ 223 w 771"/>
                <a:gd name="T7" fmla="*/ 820 h 82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71"/>
                <a:gd name="T13" fmla="*/ 0 h 820"/>
                <a:gd name="T14" fmla="*/ 771 w 771"/>
                <a:gd name="T15" fmla="*/ 820 h 82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71" h="820">
                  <a:moveTo>
                    <a:pt x="223" y="820"/>
                  </a:moveTo>
                  <a:lnTo>
                    <a:pt x="771" y="820"/>
                  </a:lnTo>
                  <a:lnTo>
                    <a:pt x="0" y="0"/>
                  </a:lnTo>
                  <a:lnTo>
                    <a:pt x="223" y="82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207" name="Freeform 93"/>
            <p:cNvSpPr>
              <a:spLocks noChangeArrowheads="1"/>
            </p:cNvSpPr>
            <p:nvPr/>
          </p:nvSpPr>
          <p:spPr bwMode="auto">
            <a:xfrm rot="5400000" flipH="1">
              <a:off x="832937" y="1985816"/>
              <a:ext cx="659033" cy="2324907"/>
            </a:xfrm>
            <a:custGeom>
              <a:avLst/>
              <a:gdLst>
                <a:gd name="T0" fmla="*/ 0 w 415"/>
                <a:gd name="T1" fmla="*/ 1464 h 1464"/>
                <a:gd name="T2" fmla="*/ 415 w 415"/>
                <a:gd name="T3" fmla="*/ 644 h 1464"/>
                <a:gd name="T4" fmla="*/ 225 w 415"/>
                <a:gd name="T5" fmla="*/ 0 h 1464"/>
                <a:gd name="T6" fmla="*/ 0 w 415"/>
                <a:gd name="T7" fmla="*/ 1464 h 146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15"/>
                <a:gd name="T13" fmla="*/ 0 h 1464"/>
                <a:gd name="T14" fmla="*/ 415 w 415"/>
                <a:gd name="T15" fmla="*/ 1464 h 146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15" h="1464">
                  <a:moveTo>
                    <a:pt x="0" y="1464"/>
                  </a:moveTo>
                  <a:lnTo>
                    <a:pt x="415" y="644"/>
                  </a:lnTo>
                  <a:lnTo>
                    <a:pt x="225" y="0"/>
                  </a:lnTo>
                  <a:lnTo>
                    <a:pt x="0" y="1464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208" name="Freeform 94"/>
            <p:cNvSpPr>
              <a:spLocks noChangeArrowheads="1"/>
            </p:cNvSpPr>
            <p:nvPr/>
          </p:nvSpPr>
          <p:spPr bwMode="auto">
            <a:xfrm rot="5400000" flipH="1">
              <a:off x="2027149" y="2092218"/>
              <a:ext cx="303314" cy="1753209"/>
            </a:xfrm>
            <a:custGeom>
              <a:avLst/>
              <a:gdLst>
                <a:gd name="T0" fmla="*/ 190 w 191"/>
                <a:gd name="T1" fmla="*/ 1104 h 1104"/>
                <a:gd name="T2" fmla="*/ 191 w 191"/>
                <a:gd name="T3" fmla="*/ 1104 h 1104"/>
                <a:gd name="T4" fmla="*/ 171 w 191"/>
                <a:gd name="T5" fmla="*/ 0 h 1104"/>
                <a:gd name="T6" fmla="*/ 0 w 191"/>
                <a:gd name="T7" fmla="*/ 460 h 1104"/>
                <a:gd name="T8" fmla="*/ 190 w 191"/>
                <a:gd name="T9" fmla="*/ 1104 h 110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1"/>
                <a:gd name="T16" fmla="*/ 0 h 1104"/>
                <a:gd name="T17" fmla="*/ 191 w 191"/>
                <a:gd name="T18" fmla="*/ 1104 h 110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1" h="1104">
                  <a:moveTo>
                    <a:pt x="190" y="1104"/>
                  </a:moveTo>
                  <a:lnTo>
                    <a:pt x="191" y="1104"/>
                  </a:lnTo>
                  <a:lnTo>
                    <a:pt x="171" y="0"/>
                  </a:lnTo>
                  <a:lnTo>
                    <a:pt x="0" y="460"/>
                  </a:lnTo>
                  <a:lnTo>
                    <a:pt x="190" y="1104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209" name="Oval 104"/>
            <p:cNvSpPr>
              <a:spLocks noChangeArrowheads="1"/>
            </p:cNvSpPr>
            <p:nvPr/>
          </p:nvSpPr>
          <p:spPr bwMode="auto">
            <a:xfrm rot="5400000" flipH="1">
              <a:off x="936951" y="4556058"/>
              <a:ext cx="58758" cy="77814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210" name="Oval 105"/>
            <p:cNvSpPr>
              <a:spLocks noChangeArrowheads="1"/>
            </p:cNvSpPr>
            <p:nvPr/>
          </p:nvSpPr>
          <p:spPr bwMode="auto">
            <a:xfrm rot="5400000" flipH="1">
              <a:off x="389073" y="4517945"/>
              <a:ext cx="58758" cy="77814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211" name="Oval 106"/>
            <p:cNvSpPr>
              <a:spLocks noChangeArrowheads="1"/>
            </p:cNvSpPr>
            <p:nvPr/>
          </p:nvSpPr>
          <p:spPr bwMode="auto">
            <a:xfrm rot="5400000" flipH="1">
              <a:off x="1891369" y="4035184"/>
              <a:ext cx="58758" cy="77814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212" name="Oval 107"/>
            <p:cNvSpPr>
              <a:spLocks noChangeArrowheads="1"/>
            </p:cNvSpPr>
            <p:nvPr/>
          </p:nvSpPr>
          <p:spPr bwMode="auto">
            <a:xfrm rot="5400000" flipH="1">
              <a:off x="2112109" y="2977556"/>
              <a:ext cx="58758" cy="77814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213" name="Oval 108"/>
            <p:cNvSpPr>
              <a:spLocks noChangeArrowheads="1"/>
            </p:cNvSpPr>
            <p:nvPr/>
          </p:nvSpPr>
          <p:spPr bwMode="auto">
            <a:xfrm rot="5400000" flipH="1">
              <a:off x="2785443" y="2698063"/>
              <a:ext cx="58758" cy="77814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214" name="Oval 109"/>
            <p:cNvSpPr>
              <a:spLocks noChangeArrowheads="1"/>
            </p:cNvSpPr>
            <p:nvPr/>
          </p:nvSpPr>
          <p:spPr bwMode="auto">
            <a:xfrm rot="5400000" flipH="1">
              <a:off x="1176746" y="2685359"/>
              <a:ext cx="58758" cy="77814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215" name="Oval 110"/>
            <p:cNvSpPr>
              <a:spLocks noChangeArrowheads="1"/>
            </p:cNvSpPr>
            <p:nvPr/>
          </p:nvSpPr>
          <p:spPr bwMode="auto">
            <a:xfrm rot="5400000" flipH="1">
              <a:off x="2297116" y="1707926"/>
              <a:ext cx="58758" cy="79403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216" name="Oval 111"/>
            <p:cNvSpPr>
              <a:spLocks noChangeArrowheads="1"/>
            </p:cNvSpPr>
            <p:nvPr/>
          </p:nvSpPr>
          <p:spPr bwMode="auto">
            <a:xfrm rot="5400000" flipH="1">
              <a:off x="1683335" y="663796"/>
              <a:ext cx="58758" cy="77814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</p:grpSp>
      <p:sp>
        <p:nvSpPr>
          <p:cNvPr id="100" name="矩形 99"/>
          <p:cNvSpPr/>
          <p:nvPr/>
        </p:nvSpPr>
        <p:spPr>
          <a:xfrm>
            <a:off x="5059823" y="2576029"/>
            <a:ext cx="254120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altLang="zh-CN" sz="4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PART 02</a:t>
            </a:r>
            <a:endParaRPr lang="en-US" altLang="zh-CN" sz="4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1" name="矩形 100"/>
          <p:cNvSpPr/>
          <p:nvPr/>
        </p:nvSpPr>
        <p:spPr>
          <a:xfrm>
            <a:off x="3724387" y="3403346"/>
            <a:ext cx="5212080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4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手机端登录操作</a:t>
            </a:r>
            <a:r>
              <a:rPr lang="zh-CN" altLang="en-US" sz="4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介绍</a:t>
            </a:r>
            <a:endParaRPr lang="zh-CN" altLang="en-US" sz="4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" name="图片 3" descr="超星LOGO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634345" y="-22860"/>
            <a:ext cx="1492885" cy="14611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49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  <p:bldP spid="10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组合 44"/>
          <p:cNvGrpSpPr/>
          <p:nvPr/>
        </p:nvGrpSpPr>
        <p:grpSpPr>
          <a:xfrm>
            <a:off x="1" y="0"/>
            <a:ext cx="781050" cy="812406"/>
            <a:chOff x="0" y="-1"/>
            <a:chExt cx="1739901" cy="1809751"/>
          </a:xfrm>
        </p:grpSpPr>
        <p:sp>
          <p:nvSpPr>
            <p:cNvPr id="3" name="Freeform 51"/>
            <p:cNvSpPr>
              <a:spLocks noChangeArrowheads="1"/>
            </p:cNvSpPr>
            <p:nvPr/>
          </p:nvSpPr>
          <p:spPr bwMode="auto">
            <a:xfrm rot="5400000" flipH="1">
              <a:off x="886683" y="990465"/>
              <a:ext cx="479016" cy="785040"/>
            </a:xfrm>
            <a:custGeom>
              <a:avLst/>
              <a:gdLst>
                <a:gd name="T0" fmla="*/ 0 w 793"/>
                <a:gd name="T1" fmla="*/ 0 h 1299"/>
                <a:gd name="T2" fmla="*/ 120 w 793"/>
                <a:gd name="T3" fmla="*/ 1299 h 1299"/>
                <a:gd name="T4" fmla="*/ 793 w 793"/>
                <a:gd name="T5" fmla="*/ 1170 h 1299"/>
                <a:gd name="T6" fmla="*/ 0 w 793"/>
                <a:gd name="T7" fmla="*/ 0 h 129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93"/>
                <a:gd name="T13" fmla="*/ 0 h 1299"/>
                <a:gd name="T14" fmla="*/ 793 w 793"/>
                <a:gd name="T15" fmla="*/ 1299 h 129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93" h="1299">
                  <a:moveTo>
                    <a:pt x="0" y="0"/>
                  </a:moveTo>
                  <a:lnTo>
                    <a:pt x="120" y="1299"/>
                  </a:lnTo>
                  <a:lnTo>
                    <a:pt x="793" y="11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" name="Freeform 52"/>
            <p:cNvSpPr>
              <a:spLocks noChangeArrowheads="1"/>
            </p:cNvSpPr>
            <p:nvPr/>
          </p:nvSpPr>
          <p:spPr bwMode="auto">
            <a:xfrm rot="5400000" flipH="1">
              <a:off x="202551" y="940926"/>
              <a:ext cx="406529" cy="811631"/>
            </a:xfrm>
            <a:custGeom>
              <a:avLst/>
              <a:gdLst>
                <a:gd name="T0" fmla="*/ 457 w 673"/>
                <a:gd name="T1" fmla="*/ 1343 h 1343"/>
                <a:gd name="T2" fmla="*/ 0 w 673"/>
                <a:gd name="T3" fmla="*/ 129 h 1343"/>
                <a:gd name="T4" fmla="*/ 673 w 673"/>
                <a:gd name="T5" fmla="*/ 0 h 1343"/>
                <a:gd name="T6" fmla="*/ 457 w 673"/>
                <a:gd name="T7" fmla="*/ 1343 h 134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73"/>
                <a:gd name="T13" fmla="*/ 0 h 1343"/>
                <a:gd name="T14" fmla="*/ 673 w 673"/>
                <a:gd name="T15" fmla="*/ 1343 h 134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73" h="1343">
                  <a:moveTo>
                    <a:pt x="457" y="1343"/>
                  </a:moveTo>
                  <a:lnTo>
                    <a:pt x="0" y="129"/>
                  </a:lnTo>
                  <a:lnTo>
                    <a:pt x="673" y="0"/>
                  </a:lnTo>
                  <a:lnTo>
                    <a:pt x="457" y="1343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" name="Freeform 53"/>
            <p:cNvSpPr>
              <a:spLocks noChangeArrowheads="1"/>
            </p:cNvSpPr>
            <p:nvPr/>
          </p:nvSpPr>
          <p:spPr bwMode="auto">
            <a:xfrm rot="5400000" flipH="1">
              <a:off x="132160" y="1141793"/>
              <a:ext cx="469351" cy="733671"/>
            </a:xfrm>
            <a:custGeom>
              <a:avLst/>
              <a:gdLst>
                <a:gd name="T0" fmla="*/ 0 w 777"/>
                <a:gd name="T1" fmla="*/ 598 h 1214"/>
                <a:gd name="T2" fmla="*/ 320 w 777"/>
                <a:gd name="T3" fmla="*/ 0 h 1214"/>
                <a:gd name="T4" fmla="*/ 777 w 777"/>
                <a:gd name="T5" fmla="*/ 1214 h 1214"/>
                <a:gd name="T6" fmla="*/ 0 w 777"/>
                <a:gd name="T7" fmla="*/ 598 h 121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77"/>
                <a:gd name="T13" fmla="*/ 0 h 1214"/>
                <a:gd name="T14" fmla="*/ 777 w 777"/>
                <a:gd name="T15" fmla="*/ 1214 h 121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77" h="1214">
                  <a:moveTo>
                    <a:pt x="0" y="598"/>
                  </a:moveTo>
                  <a:lnTo>
                    <a:pt x="320" y="0"/>
                  </a:lnTo>
                  <a:lnTo>
                    <a:pt x="777" y="1214"/>
                  </a:lnTo>
                  <a:lnTo>
                    <a:pt x="0" y="598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6" name="Freeform 54"/>
            <p:cNvSpPr>
              <a:spLocks noChangeArrowheads="1"/>
            </p:cNvSpPr>
            <p:nvPr/>
          </p:nvSpPr>
          <p:spPr bwMode="auto">
            <a:xfrm rot="5400000" flipH="1">
              <a:off x="-48538" y="1322491"/>
              <a:ext cx="469351" cy="372274"/>
            </a:xfrm>
            <a:custGeom>
              <a:avLst/>
              <a:gdLst>
                <a:gd name="T0" fmla="*/ 0 w 777"/>
                <a:gd name="T1" fmla="*/ 0 h 616"/>
                <a:gd name="T2" fmla="*/ 9 w 777"/>
                <a:gd name="T3" fmla="*/ 362 h 616"/>
                <a:gd name="T4" fmla="*/ 777 w 777"/>
                <a:gd name="T5" fmla="*/ 616 h 616"/>
                <a:gd name="T6" fmla="*/ 0 w 777"/>
                <a:gd name="T7" fmla="*/ 0 h 61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77"/>
                <a:gd name="T13" fmla="*/ 0 h 616"/>
                <a:gd name="T14" fmla="*/ 777 w 777"/>
                <a:gd name="T15" fmla="*/ 616 h 61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77" h="616">
                  <a:moveTo>
                    <a:pt x="0" y="0"/>
                  </a:moveTo>
                  <a:lnTo>
                    <a:pt x="9" y="362"/>
                  </a:lnTo>
                  <a:lnTo>
                    <a:pt x="777" y="6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7" name="Freeform 58"/>
            <p:cNvSpPr>
              <a:spLocks noChangeArrowheads="1"/>
            </p:cNvSpPr>
            <p:nvPr/>
          </p:nvSpPr>
          <p:spPr bwMode="auto">
            <a:xfrm rot="5400000" flipH="1">
              <a:off x="41788" y="860671"/>
              <a:ext cx="371494" cy="455069"/>
            </a:xfrm>
            <a:custGeom>
              <a:avLst/>
              <a:gdLst>
                <a:gd name="T0" fmla="*/ 0 w 615"/>
                <a:gd name="T1" fmla="*/ 753 h 753"/>
                <a:gd name="T2" fmla="*/ 399 w 615"/>
                <a:gd name="T3" fmla="*/ 0 h 753"/>
                <a:gd name="T4" fmla="*/ 615 w 615"/>
                <a:gd name="T5" fmla="*/ 753 h 753"/>
                <a:gd name="T6" fmla="*/ 0 w 615"/>
                <a:gd name="T7" fmla="*/ 753 h 75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15"/>
                <a:gd name="T13" fmla="*/ 0 h 753"/>
                <a:gd name="T14" fmla="*/ 615 w 615"/>
                <a:gd name="T15" fmla="*/ 753 h 75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15" h="753">
                  <a:moveTo>
                    <a:pt x="0" y="753"/>
                  </a:moveTo>
                  <a:lnTo>
                    <a:pt x="399" y="0"/>
                  </a:lnTo>
                  <a:lnTo>
                    <a:pt x="615" y="753"/>
                  </a:lnTo>
                  <a:lnTo>
                    <a:pt x="0" y="753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8" name="Freeform 59"/>
            <p:cNvSpPr>
              <a:spLocks noChangeArrowheads="1"/>
            </p:cNvSpPr>
            <p:nvPr/>
          </p:nvSpPr>
          <p:spPr bwMode="auto">
            <a:xfrm rot="5400000" flipH="1">
              <a:off x="876130" y="979912"/>
              <a:ext cx="578081" cy="707080"/>
            </a:xfrm>
            <a:custGeom>
              <a:avLst/>
              <a:gdLst>
                <a:gd name="T0" fmla="*/ 957 w 957"/>
                <a:gd name="T1" fmla="*/ 749 h 1170"/>
                <a:gd name="T2" fmla="*/ 793 w 957"/>
                <a:gd name="T3" fmla="*/ 1170 h 1170"/>
                <a:gd name="T4" fmla="*/ 0 w 957"/>
                <a:gd name="T5" fmla="*/ 0 h 1170"/>
                <a:gd name="T6" fmla="*/ 957 w 957"/>
                <a:gd name="T7" fmla="*/ 749 h 117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57"/>
                <a:gd name="T13" fmla="*/ 0 h 1170"/>
                <a:gd name="T14" fmla="*/ 957 w 957"/>
                <a:gd name="T15" fmla="*/ 1170 h 117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57" h="1170">
                  <a:moveTo>
                    <a:pt x="957" y="749"/>
                  </a:moveTo>
                  <a:lnTo>
                    <a:pt x="793" y="1170"/>
                  </a:lnTo>
                  <a:lnTo>
                    <a:pt x="0" y="0"/>
                  </a:lnTo>
                  <a:lnTo>
                    <a:pt x="957" y="749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9" name="Freeform 60"/>
            <p:cNvSpPr>
              <a:spLocks noChangeArrowheads="1"/>
            </p:cNvSpPr>
            <p:nvPr/>
          </p:nvSpPr>
          <p:spPr bwMode="auto">
            <a:xfrm rot="5400000" flipH="1">
              <a:off x="570287" y="548640"/>
              <a:ext cx="380555" cy="610989"/>
            </a:xfrm>
            <a:custGeom>
              <a:avLst/>
              <a:gdLst>
                <a:gd name="T0" fmla="*/ 630 w 630"/>
                <a:gd name="T1" fmla="*/ 299 h 1011"/>
                <a:gd name="T2" fmla="*/ 19 w 630"/>
                <a:gd name="T3" fmla="*/ 1011 h 1011"/>
                <a:gd name="T4" fmla="*/ 0 w 630"/>
                <a:gd name="T5" fmla="*/ 0 h 1011"/>
                <a:gd name="T6" fmla="*/ 630 w 630"/>
                <a:gd name="T7" fmla="*/ 299 h 101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30"/>
                <a:gd name="T13" fmla="*/ 0 h 1011"/>
                <a:gd name="T14" fmla="*/ 630 w 630"/>
                <a:gd name="T15" fmla="*/ 1011 h 101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30" h="1011">
                  <a:moveTo>
                    <a:pt x="630" y="299"/>
                  </a:moveTo>
                  <a:lnTo>
                    <a:pt x="19" y="1011"/>
                  </a:lnTo>
                  <a:lnTo>
                    <a:pt x="0" y="0"/>
                  </a:lnTo>
                  <a:lnTo>
                    <a:pt x="630" y="299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10" name="Freeform 61"/>
            <p:cNvSpPr>
              <a:spLocks noChangeArrowheads="1"/>
            </p:cNvSpPr>
            <p:nvPr/>
          </p:nvSpPr>
          <p:spPr bwMode="auto">
            <a:xfrm rot="5400000" flipH="1">
              <a:off x="1050134" y="500292"/>
              <a:ext cx="379951" cy="708288"/>
            </a:xfrm>
            <a:custGeom>
              <a:avLst/>
              <a:gdLst>
                <a:gd name="T0" fmla="*/ 0 w 629"/>
                <a:gd name="T1" fmla="*/ 874 h 1172"/>
                <a:gd name="T2" fmla="*/ 328 w 629"/>
                <a:gd name="T3" fmla="*/ 0 h 1172"/>
                <a:gd name="T4" fmla="*/ 629 w 629"/>
                <a:gd name="T5" fmla="*/ 1172 h 1172"/>
                <a:gd name="T6" fmla="*/ 0 w 629"/>
                <a:gd name="T7" fmla="*/ 874 h 117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29"/>
                <a:gd name="T13" fmla="*/ 0 h 1172"/>
                <a:gd name="T14" fmla="*/ 629 w 629"/>
                <a:gd name="T15" fmla="*/ 1172 h 117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29" h="1172">
                  <a:moveTo>
                    <a:pt x="0" y="874"/>
                  </a:moveTo>
                  <a:lnTo>
                    <a:pt x="328" y="0"/>
                  </a:lnTo>
                  <a:lnTo>
                    <a:pt x="629" y="1172"/>
                  </a:lnTo>
                  <a:lnTo>
                    <a:pt x="0" y="874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11" name="Freeform 62"/>
            <p:cNvSpPr>
              <a:spLocks noChangeArrowheads="1"/>
            </p:cNvSpPr>
            <p:nvPr/>
          </p:nvSpPr>
          <p:spPr bwMode="auto">
            <a:xfrm rot="5400000" flipH="1">
              <a:off x="826575" y="78603"/>
              <a:ext cx="579893" cy="955464"/>
            </a:xfrm>
            <a:custGeom>
              <a:avLst/>
              <a:gdLst>
                <a:gd name="T0" fmla="*/ 302 w 960"/>
                <a:gd name="T1" fmla="*/ 1173 h 1581"/>
                <a:gd name="T2" fmla="*/ 301 w 960"/>
                <a:gd name="T3" fmla="*/ 1172 h 1581"/>
                <a:gd name="T4" fmla="*/ 0 w 960"/>
                <a:gd name="T5" fmla="*/ 0 h 1581"/>
                <a:gd name="T6" fmla="*/ 0 w 960"/>
                <a:gd name="T7" fmla="*/ 0 h 1581"/>
                <a:gd name="T8" fmla="*/ 960 w 960"/>
                <a:gd name="T9" fmla="*/ 1581 h 1581"/>
                <a:gd name="T10" fmla="*/ 302 w 960"/>
                <a:gd name="T11" fmla="*/ 1173 h 158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960"/>
                <a:gd name="T19" fmla="*/ 0 h 1581"/>
                <a:gd name="T20" fmla="*/ 960 w 960"/>
                <a:gd name="T21" fmla="*/ 1581 h 158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960" h="1581">
                  <a:moveTo>
                    <a:pt x="302" y="1173"/>
                  </a:moveTo>
                  <a:lnTo>
                    <a:pt x="301" y="1172"/>
                  </a:lnTo>
                  <a:lnTo>
                    <a:pt x="0" y="0"/>
                  </a:lnTo>
                  <a:lnTo>
                    <a:pt x="0" y="0"/>
                  </a:lnTo>
                  <a:lnTo>
                    <a:pt x="960" y="1581"/>
                  </a:lnTo>
                  <a:lnTo>
                    <a:pt x="302" y="1173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12" name="Freeform 63"/>
            <p:cNvSpPr>
              <a:spLocks noChangeArrowheads="1"/>
            </p:cNvSpPr>
            <p:nvPr/>
          </p:nvSpPr>
          <p:spPr bwMode="auto">
            <a:xfrm rot="5400000" flipH="1">
              <a:off x="693985" y="-55196"/>
              <a:ext cx="846282" cy="956673"/>
            </a:xfrm>
            <a:custGeom>
              <a:avLst/>
              <a:gdLst>
                <a:gd name="T0" fmla="*/ 1401 w 1401"/>
                <a:gd name="T1" fmla="*/ 1273 h 1583"/>
                <a:gd name="T2" fmla="*/ 960 w 1401"/>
                <a:gd name="T3" fmla="*/ 1583 h 1583"/>
                <a:gd name="T4" fmla="*/ 0 w 1401"/>
                <a:gd name="T5" fmla="*/ 2 h 1583"/>
                <a:gd name="T6" fmla="*/ 9 w 1401"/>
                <a:gd name="T7" fmla="*/ 0 h 1583"/>
                <a:gd name="T8" fmla="*/ 1401 w 1401"/>
                <a:gd name="T9" fmla="*/ 907 h 1583"/>
                <a:gd name="T10" fmla="*/ 1401 w 1401"/>
                <a:gd name="T11" fmla="*/ 1273 h 158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01"/>
                <a:gd name="T19" fmla="*/ 0 h 1583"/>
                <a:gd name="T20" fmla="*/ 1401 w 1401"/>
                <a:gd name="T21" fmla="*/ 1583 h 158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01" h="1583">
                  <a:moveTo>
                    <a:pt x="1401" y="1273"/>
                  </a:moveTo>
                  <a:lnTo>
                    <a:pt x="960" y="1583"/>
                  </a:lnTo>
                  <a:lnTo>
                    <a:pt x="0" y="2"/>
                  </a:lnTo>
                  <a:lnTo>
                    <a:pt x="9" y="0"/>
                  </a:lnTo>
                  <a:lnTo>
                    <a:pt x="1401" y="907"/>
                  </a:lnTo>
                  <a:lnTo>
                    <a:pt x="1401" y="1273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13" name="Freeform 64"/>
            <p:cNvSpPr>
              <a:spLocks noChangeArrowheads="1"/>
            </p:cNvSpPr>
            <p:nvPr/>
          </p:nvSpPr>
          <p:spPr bwMode="auto">
            <a:xfrm rot="5400000" flipH="1">
              <a:off x="900971" y="146354"/>
              <a:ext cx="840845" cy="548138"/>
            </a:xfrm>
            <a:custGeom>
              <a:avLst/>
              <a:gdLst>
                <a:gd name="T0" fmla="*/ 1392 w 1392"/>
                <a:gd name="T1" fmla="*/ 907 h 907"/>
                <a:gd name="T2" fmla="*/ 0 w 1392"/>
                <a:gd name="T3" fmla="*/ 0 h 907"/>
                <a:gd name="T4" fmla="*/ 1392 w 1392"/>
                <a:gd name="T5" fmla="*/ 239 h 907"/>
                <a:gd name="T6" fmla="*/ 1392 w 1392"/>
                <a:gd name="T7" fmla="*/ 907 h 90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392"/>
                <a:gd name="T13" fmla="*/ 0 h 907"/>
                <a:gd name="T14" fmla="*/ 1392 w 1392"/>
                <a:gd name="T15" fmla="*/ 907 h 90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392" h="907">
                  <a:moveTo>
                    <a:pt x="1392" y="907"/>
                  </a:moveTo>
                  <a:lnTo>
                    <a:pt x="0" y="0"/>
                  </a:lnTo>
                  <a:lnTo>
                    <a:pt x="1392" y="239"/>
                  </a:lnTo>
                  <a:lnTo>
                    <a:pt x="1392" y="907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14" name="Freeform 65"/>
            <p:cNvSpPr>
              <a:spLocks noChangeArrowheads="1"/>
            </p:cNvSpPr>
            <p:nvPr/>
          </p:nvSpPr>
          <p:spPr bwMode="auto">
            <a:xfrm rot="5400000" flipH="1">
              <a:off x="279874" y="-279873"/>
              <a:ext cx="266389" cy="826135"/>
            </a:xfrm>
            <a:custGeom>
              <a:avLst/>
              <a:gdLst>
                <a:gd name="T0" fmla="*/ 441 w 441"/>
                <a:gd name="T1" fmla="*/ 0 h 1367"/>
                <a:gd name="T2" fmla="*/ 0 w 441"/>
                <a:gd name="T3" fmla="*/ 310 h 1367"/>
                <a:gd name="T4" fmla="*/ 441 w 441"/>
                <a:gd name="T5" fmla="*/ 1367 h 1367"/>
                <a:gd name="T6" fmla="*/ 441 w 441"/>
                <a:gd name="T7" fmla="*/ 0 h 136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41"/>
                <a:gd name="T13" fmla="*/ 0 h 1367"/>
                <a:gd name="T14" fmla="*/ 441 w 441"/>
                <a:gd name="T15" fmla="*/ 1367 h 136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41" h="1367">
                  <a:moveTo>
                    <a:pt x="441" y="0"/>
                  </a:moveTo>
                  <a:lnTo>
                    <a:pt x="0" y="310"/>
                  </a:lnTo>
                  <a:lnTo>
                    <a:pt x="441" y="1367"/>
                  </a:lnTo>
                  <a:lnTo>
                    <a:pt x="441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15" name="Freeform 66"/>
            <p:cNvSpPr>
              <a:spLocks noChangeArrowheads="1"/>
            </p:cNvSpPr>
            <p:nvPr/>
          </p:nvSpPr>
          <p:spPr bwMode="auto">
            <a:xfrm rot="5400000" flipH="1">
              <a:off x="110752" y="-110752"/>
              <a:ext cx="663857" cy="885360"/>
            </a:xfrm>
            <a:custGeom>
              <a:avLst/>
              <a:gdLst>
                <a:gd name="T0" fmla="*/ 495 w 1099"/>
                <a:gd name="T1" fmla="*/ 1465 h 1465"/>
                <a:gd name="T2" fmla="*/ 1099 w 1099"/>
                <a:gd name="T3" fmla="*/ 1465 h 1465"/>
                <a:gd name="T4" fmla="*/ 1099 w 1099"/>
                <a:gd name="T5" fmla="*/ 1465 h 1465"/>
                <a:gd name="T6" fmla="*/ 658 w 1099"/>
                <a:gd name="T7" fmla="*/ 408 h 1465"/>
                <a:gd name="T8" fmla="*/ 0 w 1099"/>
                <a:gd name="T9" fmla="*/ 0 h 1465"/>
                <a:gd name="T10" fmla="*/ 495 w 1099"/>
                <a:gd name="T11" fmla="*/ 1465 h 146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99"/>
                <a:gd name="T19" fmla="*/ 0 h 1465"/>
                <a:gd name="T20" fmla="*/ 1099 w 1099"/>
                <a:gd name="T21" fmla="*/ 1465 h 146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99" h="1465">
                  <a:moveTo>
                    <a:pt x="495" y="1465"/>
                  </a:moveTo>
                  <a:lnTo>
                    <a:pt x="1099" y="1465"/>
                  </a:lnTo>
                  <a:lnTo>
                    <a:pt x="1099" y="1465"/>
                  </a:lnTo>
                  <a:lnTo>
                    <a:pt x="658" y="408"/>
                  </a:lnTo>
                  <a:lnTo>
                    <a:pt x="0" y="0"/>
                  </a:lnTo>
                  <a:lnTo>
                    <a:pt x="495" y="1465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16" name="Freeform 67"/>
            <p:cNvSpPr>
              <a:spLocks noChangeArrowheads="1"/>
            </p:cNvSpPr>
            <p:nvPr/>
          </p:nvSpPr>
          <p:spPr bwMode="auto">
            <a:xfrm rot="5400000" flipH="1">
              <a:off x="108638" y="256212"/>
              <a:ext cx="668085" cy="885360"/>
            </a:xfrm>
            <a:custGeom>
              <a:avLst/>
              <a:gdLst>
                <a:gd name="T0" fmla="*/ 744 w 1106"/>
                <a:gd name="T1" fmla="*/ 1465 h 1465"/>
                <a:gd name="T2" fmla="*/ 0 w 1106"/>
                <a:gd name="T3" fmla="*/ 712 h 1465"/>
                <a:gd name="T4" fmla="*/ 611 w 1106"/>
                <a:gd name="T5" fmla="*/ 0 h 1465"/>
                <a:gd name="T6" fmla="*/ 1106 w 1106"/>
                <a:gd name="T7" fmla="*/ 1465 h 1465"/>
                <a:gd name="T8" fmla="*/ 744 w 1106"/>
                <a:gd name="T9" fmla="*/ 1465 h 146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06"/>
                <a:gd name="T16" fmla="*/ 0 h 1465"/>
                <a:gd name="T17" fmla="*/ 1106 w 1106"/>
                <a:gd name="T18" fmla="*/ 1465 h 146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06" h="1465">
                  <a:moveTo>
                    <a:pt x="744" y="1465"/>
                  </a:moveTo>
                  <a:lnTo>
                    <a:pt x="0" y="712"/>
                  </a:lnTo>
                  <a:lnTo>
                    <a:pt x="611" y="0"/>
                  </a:lnTo>
                  <a:lnTo>
                    <a:pt x="1106" y="1465"/>
                  </a:lnTo>
                  <a:lnTo>
                    <a:pt x="744" y="1465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17" name="Freeform 68"/>
            <p:cNvSpPr>
              <a:spLocks noChangeArrowheads="1"/>
            </p:cNvSpPr>
            <p:nvPr/>
          </p:nvSpPr>
          <p:spPr bwMode="auto">
            <a:xfrm rot="5400000" flipH="1">
              <a:off x="2826" y="580692"/>
              <a:ext cx="449417" cy="455069"/>
            </a:xfrm>
            <a:custGeom>
              <a:avLst/>
              <a:gdLst>
                <a:gd name="T0" fmla="*/ 216 w 744"/>
                <a:gd name="T1" fmla="*/ 753 h 753"/>
                <a:gd name="T2" fmla="*/ 744 w 744"/>
                <a:gd name="T3" fmla="*/ 753 h 753"/>
                <a:gd name="T4" fmla="*/ 0 w 744"/>
                <a:gd name="T5" fmla="*/ 0 h 753"/>
                <a:gd name="T6" fmla="*/ 216 w 744"/>
                <a:gd name="T7" fmla="*/ 753 h 75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44"/>
                <a:gd name="T13" fmla="*/ 0 h 753"/>
                <a:gd name="T14" fmla="*/ 744 w 744"/>
                <a:gd name="T15" fmla="*/ 753 h 75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44" h="753">
                  <a:moveTo>
                    <a:pt x="216" y="753"/>
                  </a:moveTo>
                  <a:lnTo>
                    <a:pt x="744" y="753"/>
                  </a:lnTo>
                  <a:lnTo>
                    <a:pt x="0" y="0"/>
                  </a:lnTo>
                  <a:lnTo>
                    <a:pt x="216" y="753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18" name="Freeform 69"/>
            <p:cNvSpPr>
              <a:spLocks noChangeArrowheads="1"/>
            </p:cNvSpPr>
            <p:nvPr/>
          </p:nvSpPr>
          <p:spPr bwMode="auto">
            <a:xfrm rot="5400000" flipH="1">
              <a:off x="285307" y="747628"/>
              <a:ext cx="241018" cy="811631"/>
            </a:xfrm>
            <a:custGeom>
              <a:avLst/>
              <a:gdLst>
                <a:gd name="T0" fmla="*/ 0 w 399"/>
                <a:gd name="T1" fmla="*/ 1343 h 1343"/>
                <a:gd name="T2" fmla="*/ 399 w 399"/>
                <a:gd name="T3" fmla="*/ 591 h 1343"/>
                <a:gd name="T4" fmla="*/ 216 w 399"/>
                <a:gd name="T5" fmla="*/ 0 h 1343"/>
                <a:gd name="T6" fmla="*/ 0 w 399"/>
                <a:gd name="T7" fmla="*/ 1343 h 134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99"/>
                <a:gd name="T13" fmla="*/ 0 h 1343"/>
                <a:gd name="T14" fmla="*/ 399 w 399"/>
                <a:gd name="T15" fmla="*/ 1343 h 134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99" h="1343">
                  <a:moveTo>
                    <a:pt x="0" y="1343"/>
                  </a:moveTo>
                  <a:lnTo>
                    <a:pt x="399" y="591"/>
                  </a:lnTo>
                  <a:lnTo>
                    <a:pt x="216" y="0"/>
                  </a:lnTo>
                  <a:lnTo>
                    <a:pt x="0" y="1343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19" name="Freeform 70"/>
            <p:cNvSpPr>
              <a:spLocks noChangeArrowheads="1"/>
            </p:cNvSpPr>
            <p:nvPr/>
          </p:nvSpPr>
          <p:spPr bwMode="auto">
            <a:xfrm rot="5400000" flipH="1">
              <a:off x="704991" y="782409"/>
              <a:ext cx="110542" cy="611594"/>
            </a:xfrm>
            <a:custGeom>
              <a:avLst/>
              <a:gdLst>
                <a:gd name="T0" fmla="*/ 183 w 183"/>
                <a:gd name="T1" fmla="*/ 1012 h 1012"/>
                <a:gd name="T2" fmla="*/ 183 w 183"/>
                <a:gd name="T3" fmla="*/ 1011 h 1012"/>
                <a:gd name="T4" fmla="*/ 164 w 183"/>
                <a:gd name="T5" fmla="*/ 0 h 1012"/>
                <a:gd name="T6" fmla="*/ 0 w 183"/>
                <a:gd name="T7" fmla="*/ 421 h 1012"/>
                <a:gd name="T8" fmla="*/ 183 w 183"/>
                <a:gd name="T9" fmla="*/ 1012 h 10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3"/>
                <a:gd name="T16" fmla="*/ 0 h 1012"/>
                <a:gd name="T17" fmla="*/ 183 w 183"/>
                <a:gd name="T18" fmla="*/ 1012 h 101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3" h="1012">
                  <a:moveTo>
                    <a:pt x="183" y="1012"/>
                  </a:moveTo>
                  <a:lnTo>
                    <a:pt x="183" y="1011"/>
                  </a:lnTo>
                  <a:lnTo>
                    <a:pt x="164" y="0"/>
                  </a:lnTo>
                  <a:lnTo>
                    <a:pt x="0" y="421"/>
                  </a:lnTo>
                  <a:lnTo>
                    <a:pt x="183" y="1012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20" name="Freeform 75"/>
            <p:cNvSpPr>
              <a:spLocks noChangeArrowheads="1"/>
            </p:cNvSpPr>
            <p:nvPr/>
          </p:nvSpPr>
          <p:spPr bwMode="auto">
            <a:xfrm rot="5400000" flipH="1">
              <a:off x="979151" y="1007362"/>
              <a:ext cx="497138" cy="856352"/>
            </a:xfrm>
            <a:custGeom>
              <a:avLst/>
              <a:gdLst>
                <a:gd name="T0" fmla="*/ 0 w 823"/>
                <a:gd name="T1" fmla="*/ 0 h 1417"/>
                <a:gd name="T2" fmla="*/ 125 w 823"/>
                <a:gd name="T3" fmla="*/ 1417 h 1417"/>
                <a:gd name="T4" fmla="*/ 823 w 823"/>
                <a:gd name="T5" fmla="*/ 1276 h 1417"/>
                <a:gd name="T6" fmla="*/ 0 w 823"/>
                <a:gd name="T7" fmla="*/ 0 h 141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23"/>
                <a:gd name="T13" fmla="*/ 0 h 1417"/>
                <a:gd name="T14" fmla="*/ 823 w 823"/>
                <a:gd name="T15" fmla="*/ 1417 h 141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23" h="1417">
                  <a:moveTo>
                    <a:pt x="0" y="0"/>
                  </a:moveTo>
                  <a:lnTo>
                    <a:pt x="125" y="1417"/>
                  </a:lnTo>
                  <a:lnTo>
                    <a:pt x="823" y="12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21" name="Freeform 76"/>
            <p:cNvSpPr>
              <a:spLocks noChangeArrowheads="1"/>
            </p:cNvSpPr>
            <p:nvPr/>
          </p:nvSpPr>
          <p:spPr bwMode="auto">
            <a:xfrm rot="5400000" flipH="1">
              <a:off x="231563" y="955406"/>
              <a:ext cx="421631" cy="884756"/>
            </a:xfrm>
            <a:custGeom>
              <a:avLst/>
              <a:gdLst>
                <a:gd name="T0" fmla="*/ 473 w 698"/>
                <a:gd name="T1" fmla="*/ 1464 h 1464"/>
                <a:gd name="T2" fmla="*/ 0 w 698"/>
                <a:gd name="T3" fmla="*/ 141 h 1464"/>
                <a:gd name="T4" fmla="*/ 698 w 698"/>
                <a:gd name="T5" fmla="*/ 0 h 1464"/>
                <a:gd name="T6" fmla="*/ 473 w 698"/>
                <a:gd name="T7" fmla="*/ 1464 h 146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98"/>
                <a:gd name="T13" fmla="*/ 0 h 1464"/>
                <a:gd name="T14" fmla="*/ 698 w 698"/>
                <a:gd name="T15" fmla="*/ 1464 h 146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98" h="1464">
                  <a:moveTo>
                    <a:pt x="473" y="1464"/>
                  </a:moveTo>
                  <a:lnTo>
                    <a:pt x="0" y="141"/>
                  </a:lnTo>
                  <a:lnTo>
                    <a:pt x="698" y="0"/>
                  </a:lnTo>
                  <a:lnTo>
                    <a:pt x="473" y="1464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22" name="Freeform 77"/>
            <p:cNvSpPr>
              <a:spLocks noChangeArrowheads="1"/>
            </p:cNvSpPr>
            <p:nvPr/>
          </p:nvSpPr>
          <p:spPr bwMode="auto">
            <a:xfrm rot="5400000" flipH="1">
              <a:off x="156338" y="1166544"/>
              <a:ext cx="486869" cy="799544"/>
            </a:xfrm>
            <a:custGeom>
              <a:avLst/>
              <a:gdLst>
                <a:gd name="T0" fmla="*/ 0 w 806"/>
                <a:gd name="T1" fmla="*/ 651 h 1323"/>
                <a:gd name="T2" fmla="*/ 333 w 806"/>
                <a:gd name="T3" fmla="*/ 0 h 1323"/>
                <a:gd name="T4" fmla="*/ 806 w 806"/>
                <a:gd name="T5" fmla="*/ 1323 h 1323"/>
                <a:gd name="T6" fmla="*/ 0 w 806"/>
                <a:gd name="T7" fmla="*/ 651 h 132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06"/>
                <a:gd name="T13" fmla="*/ 0 h 1323"/>
                <a:gd name="T14" fmla="*/ 806 w 806"/>
                <a:gd name="T15" fmla="*/ 1323 h 132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06" h="1323">
                  <a:moveTo>
                    <a:pt x="0" y="651"/>
                  </a:moveTo>
                  <a:lnTo>
                    <a:pt x="333" y="0"/>
                  </a:lnTo>
                  <a:lnTo>
                    <a:pt x="806" y="1323"/>
                  </a:lnTo>
                  <a:lnTo>
                    <a:pt x="0" y="651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23" name="Freeform 78"/>
            <p:cNvSpPr>
              <a:spLocks noChangeArrowheads="1"/>
            </p:cNvSpPr>
            <p:nvPr/>
          </p:nvSpPr>
          <p:spPr bwMode="auto">
            <a:xfrm rot="5400000" flipH="1">
              <a:off x="-40375" y="1363257"/>
              <a:ext cx="486869" cy="406118"/>
            </a:xfrm>
            <a:custGeom>
              <a:avLst/>
              <a:gdLst>
                <a:gd name="T0" fmla="*/ 0 w 806"/>
                <a:gd name="T1" fmla="*/ 0 h 672"/>
                <a:gd name="T2" fmla="*/ 10 w 806"/>
                <a:gd name="T3" fmla="*/ 396 h 672"/>
                <a:gd name="T4" fmla="*/ 806 w 806"/>
                <a:gd name="T5" fmla="*/ 672 h 672"/>
                <a:gd name="T6" fmla="*/ 0 w 806"/>
                <a:gd name="T7" fmla="*/ 0 h 67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06"/>
                <a:gd name="T13" fmla="*/ 0 h 672"/>
                <a:gd name="T14" fmla="*/ 806 w 806"/>
                <a:gd name="T15" fmla="*/ 672 h 67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06" h="672">
                  <a:moveTo>
                    <a:pt x="0" y="0"/>
                  </a:moveTo>
                  <a:lnTo>
                    <a:pt x="10" y="396"/>
                  </a:lnTo>
                  <a:lnTo>
                    <a:pt x="806" y="67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24" name="Freeform 82"/>
            <p:cNvSpPr>
              <a:spLocks noChangeArrowheads="1"/>
            </p:cNvSpPr>
            <p:nvPr/>
          </p:nvSpPr>
          <p:spPr bwMode="auto">
            <a:xfrm rot="5400000" flipH="1">
              <a:off x="54784" y="882106"/>
              <a:ext cx="385992" cy="495560"/>
            </a:xfrm>
            <a:custGeom>
              <a:avLst/>
              <a:gdLst>
                <a:gd name="T0" fmla="*/ 0 w 639"/>
                <a:gd name="T1" fmla="*/ 820 h 820"/>
                <a:gd name="T2" fmla="*/ 416 w 639"/>
                <a:gd name="T3" fmla="*/ 0 h 820"/>
                <a:gd name="T4" fmla="*/ 639 w 639"/>
                <a:gd name="T5" fmla="*/ 820 h 820"/>
                <a:gd name="T6" fmla="*/ 0 w 639"/>
                <a:gd name="T7" fmla="*/ 820 h 82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39"/>
                <a:gd name="T13" fmla="*/ 0 h 820"/>
                <a:gd name="T14" fmla="*/ 639 w 639"/>
                <a:gd name="T15" fmla="*/ 820 h 82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39" h="820">
                  <a:moveTo>
                    <a:pt x="0" y="820"/>
                  </a:moveTo>
                  <a:lnTo>
                    <a:pt x="416" y="0"/>
                  </a:lnTo>
                  <a:lnTo>
                    <a:pt x="639" y="820"/>
                  </a:lnTo>
                  <a:lnTo>
                    <a:pt x="0" y="82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25" name="Freeform 83"/>
            <p:cNvSpPr>
              <a:spLocks noChangeArrowheads="1"/>
            </p:cNvSpPr>
            <p:nvPr/>
          </p:nvSpPr>
          <p:spPr bwMode="auto">
            <a:xfrm rot="5400000" flipH="1">
              <a:off x="970111" y="998321"/>
              <a:ext cx="600431" cy="771140"/>
            </a:xfrm>
            <a:custGeom>
              <a:avLst/>
              <a:gdLst>
                <a:gd name="T0" fmla="*/ 994 w 994"/>
                <a:gd name="T1" fmla="*/ 816 h 1276"/>
                <a:gd name="T2" fmla="*/ 823 w 994"/>
                <a:gd name="T3" fmla="*/ 1276 h 1276"/>
                <a:gd name="T4" fmla="*/ 0 w 994"/>
                <a:gd name="T5" fmla="*/ 0 h 1276"/>
                <a:gd name="T6" fmla="*/ 994 w 994"/>
                <a:gd name="T7" fmla="*/ 816 h 127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94"/>
                <a:gd name="T13" fmla="*/ 0 h 1276"/>
                <a:gd name="T14" fmla="*/ 994 w 994"/>
                <a:gd name="T15" fmla="*/ 1276 h 127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94" h="1276">
                  <a:moveTo>
                    <a:pt x="994" y="816"/>
                  </a:moveTo>
                  <a:lnTo>
                    <a:pt x="823" y="1276"/>
                  </a:lnTo>
                  <a:lnTo>
                    <a:pt x="0" y="0"/>
                  </a:lnTo>
                  <a:lnTo>
                    <a:pt x="994" y="816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26" name="Freeform 84"/>
            <p:cNvSpPr>
              <a:spLocks noChangeArrowheads="1"/>
            </p:cNvSpPr>
            <p:nvPr/>
          </p:nvSpPr>
          <p:spPr bwMode="auto">
            <a:xfrm rot="5400000" flipH="1">
              <a:off x="631933" y="552855"/>
              <a:ext cx="394448" cy="667193"/>
            </a:xfrm>
            <a:custGeom>
              <a:avLst/>
              <a:gdLst>
                <a:gd name="T0" fmla="*/ 653 w 653"/>
                <a:gd name="T1" fmla="*/ 327 h 1104"/>
                <a:gd name="T2" fmla="*/ 20 w 653"/>
                <a:gd name="T3" fmla="*/ 1104 h 1104"/>
                <a:gd name="T4" fmla="*/ 0 w 653"/>
                <a:gd name="T5" fmla="*/ 0 h 1104"/>
                <a:gd name="T6" fmla="*/ 653 w 653"/>
                <a:gd name="T7" fmla="*/ 327 h 110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53"/>
                <a:gd name="T13" fmla="*/ 0 h 1104"/>
                <a:gd name="T14" fmla="*/ 653 w 653"/>
                <a:gd name="T15" fmla="*/ 1104 h 110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53" h="1104">
                  <a:moveTo>
                    <a:pt x="653" y="327"/>
                  </a:moveTo>
                  <a:lnTo>
                    <a:pt x="20" y="1104"/>
                  </a:lnTo>
                  <a:lnTo>
                    <a:pt x="0" y="0"/>
                  </a:lnTo>
                  <a:lnTo>
                    <a:pt x="653" y="327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27" name="Freeform 85"/>
            <p:cNvSpPr>
              <a:spLocks noChangeArrowheads="1"/>
            </p:cNvSpPr>
            <p:nvPr/>
          </p:nvSpPr>
          <p:spPr bwMode="auto">
            <a:xfrm rot="5400000" flipH="1">
              <a:off x="1154689" y="500881"/>
              <a:ext cx="393844" cy="771744"/>
            </a:xfrm>
            <a:custGeom>
              <a:avLst/>
              <a:gdLst>
                <a:gd name="T0" fmla="*/ 0 w 652"/>
                <a:gd name="T1" fmla="*/ 951 h 1277"/>
                <a:gd name="T2" fmla="*/ 339 w 652"/>
                <a:gd name="T3" fmla="*/ 0 h 1277"/>
                <a:gd name="T4" fmla="*/ 652 w 652"/>
                <a:gd name="T5" fmla="*/ 1277 h 1277"/>
                <a:gd name="T6" fmla="*/ 0 w 652"/>
                <a:gd name="T7" fmla="*/ 951 h 127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52"/>
                <a:gd name="T13" fmla="*/ 0 h 1277"/>
                <a:gd name="T14" fmla="*/ 652 w 652"/>
                <a:gd name="T15" fmla="*/ 1277 h 127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52" h="1277">
                  <a:moveTo>
                    <a:pt x="0" y="951"/>
                  </a:moveTo>
                  <a:lnTo>
                    <a:pt x="339" y="0"/>
                  </a:lnTo>
                  <a:lnTo>
                    <a:pt x="652" y="1277"/>
                  </a:lnTo>
                  <a:lnTo>
                    <a:pt x="0" y="951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28" name="Freeform 86"/>
            <p:cNvSpPr>
              <a:spLocks noChangeArrowheads="1"/>
            </p:cNvSpPr>
            <p:nvPr/>
          </p:nvSpPr>
          <p:spPr bwMode="auto">
            <a:xfrm rot="5400000" flipH="1">
              <a:off x="916023" y="56836"/>
              <a:ext cx="602243" cy="1041885"/>
            </a:xfrm>
            <a:custGeom>
              <a:avLst/>
              <a:gdLst>
                <a:gd name="T0" fmla="*/ 314 w 997"/>
                <a:gd name="T1" fmla="*/ 1279 h 1724"/>
                <a:gd name="T2" fmla="*/ 313 w 997"/>
                <a:gd name="T3" fmla="*/ 1278 h 1724"/>
                <a:gd name="T4" fmla="*/ 0 w 997"/>
                <a:gd name="T5" fmla="*/ 1 h 1724"/>
                <a:gd name="T6" fmla="*/ 2 w 997"/>
                <a:gd name="T7" fmla="*/ 0 h 1724"/>
                <a:gd name="T8" fmla="*/ 997 w 997"/>
                <a:gd name="T9" fmla="*/ 1724 h 1724"/>
                <a:gd name="T10" fmla="*/ 314 w 997"/>
                <a:gd name="T11" fmla="*/ 1279 h 172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997"/>
                <a:gd name="T19" fmla="*/ 0 h 1724"/>
                <a:gd name="T20" fmla="*/ 997 w 997"/>
                <a:gd name="T21" fmla="*/ 1724 h 172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997" h="1724">
                  <a:moveTo>
                    <a:pt x="314" y="1279"/>
                  </a:moveTo>
                  <a:lnTo>
                    <a:pt x="313" y="1278"/>
                  </a:lnTo>
                  <a:lnTo>
                    <a:pt x="0" y="1"/>
                  </a:lnTo>
                  <a:lnTo>
                    <a:pt x="2" y="0"/>
                  </a:lnTo>
                  <a:lnTo>
                    <a:pt x="997" y="1724"/>
                  </a:lnTo>
                  <a:lnTo>
                    <a:pt x="314" y="1279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29" name="Freeform 87"/>
            <p:cNvSpPr>
              <a:spLocks noChangeArrowheads="1"/>
            </p:cNvSpPr>
            <p:nvPr/>
          </p:nvSpPr>
          <p:spPr bwMode="auto">
            <a:xfrm rot="5400000" flipH="1">
              <a:off x="779205" y="-83003"/>
              <a:ext cx="877693" cy="1043698"/>
            </a:xfrm>
            <a:custGeom>
              <a:avLst/>
              <a:gdLst>
                <a:gd name="T0" fmla="*/ 1453 w 1453"/>
                <a:gd name="T1" fmla="*/ 1389 h 1727"/>
                <a:gd name="T2" fmla="*/ 995 w 1453"/>
                <a:gd name="T3" fmla="*/ 1727 h 1727"/>
                <a:gd name="T4" fmla="*/ 0 w 1453"/>
                <a:gd name="T5" fmla="*/ 3 h 1727"/>
                <a:gd name="T6" fmla="*/ 8 w 1453"/>
                <a:gd name="T7" fmla="*/ 0 h 1727"/>
                <a:gd name="T8" fmla="*/ 1453 w 1453"/>
                <a:gd name="T9" fmla="*/ 989 h 1727"/>
                <a:gd name="T10" fmla="*/ 1453 w 1453"/>
                <a:gd name="T11" fmla="*/ 1389 h 172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53"/>
                <a:gd name="T19" fmla="*/ 0 h 1727"/>
                <a:gd name="T20" fmla="*/ 1453 w 1453"/>
                <a:gd name="T21" fmla="*/ 1727 h 172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53" h="1727">
                  <a:moveTo>
                    <a:pt x="1453" y="1389"/>
                  </a:moveTo>
                  <a:lnTo>
                    <a:pt x="995" y="1727"/>
                  </a:lnTo>
                  <a:lnTo>
                    <a:pt x="0" y="3"/>
                  </a:lnTo>
                  <a:lnTo>
                    <a:pt x="8" y="0"/>
                  </a:lnTo>
                  <a:lnTo>
                    <a:pt x="1453" y="989"/>
                  </a:lnTo>
                  <a:lnTo>
                    <a:pt x="1453" y="1389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30" name="Freeform 88"/>
            <p:cNvSpPr>
              <a:spLocks noChangeArrowheads="1"/>
            </p:cNvSpPr>
            <p:nvPr/>
          </p:nvSpPr>
          <p:spPr bwMode="auto">
            <a:xfrm rot="5400000" flipH="1">
              <a:off x="1004623" y="137583"/>
              <a:ext cx="872860" cy="597694"/>
            </a:xfrm>
            <a:custGeom>
              <a:avLst/>
              <a:gdLst>
                <a:gd name="T0" fmla="*/ 1445 w 1445"/>
                <a:gd name="T1" fmla="*/ 989 h 989"/>
                <a:gd name="T2" fmla="*/ 0 w 1445"/>
                <a:gd name="T3" fmla="*/ 0 h 989"/>
                <a:gd name="T4" fmla="*/ 1445 w 1445"/>
                <a:gd name="T5" fmla="*/ 262 h 989"/>
                <a:gd name="T6" fmla="*/ 1445 w 1445"/>
                <a:gd name="T7" fmla="*/ 989 h 98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445"/>
                <a:gd name="T13" fmla="*/ 0 h 989"/>
                <a:gd name="T14" fmla="*/ 1445 w 1445"/>
                <a:gd name="T15" fmla="*/ 989 h 98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445" h="989">
                  <a:moveTo>
                    <a:pt x="1445" y="989"/>
                  </a:moveTo>
                  <a:lnTo>
                    <a:pt x="0" y="0"/>
                  </a:lnTo>
                  <a:lnTo>
                    <a:pt x="1445" y="262"/>
                  </a:lnTo>
                  <a:lnTo>
                    <a:pt x="1445" y="989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31" name="Freeform 89"/>
            <p:cNvSpPr>
              <a:spLocks noChangeArrowheads="1"/>
            </p:cNvSpPr>
            <p:nvPr/>
          </p:nvSpPr>
          <p:spPr bwMode="auto">
            <a:xfrm rot="5400000" flipH="1">
              <a:off x="311906" y="-311906"/>
              <a:ext cx="276657" cy="900469"/>
            </a:xfrm>
            <a:custGeom>
              <a:avLst/>
              <a:gdLst>
                <a:gd name="T0" fmla="*/ 458 w 458"/>
                <a:gd name="T1" fmla="*/ 0 h 1490"/>
                <a:gd name="T2" fmla="*/ 0 w 458"/>
                <a:gd name="T3" fmla="*/ 338 h 1490"/>
                <a:gd name="T4" fmla="*/ 458 w 458"/>
                <a:gd name="T5" fmla="*/ 1490 h 1490"/>
                <a:gd name="T6" fmla="*/ 458 w 458"/>
                <a:gd name="T7" fmla="*/ 0 h 149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58"/>
                <a:gd name="T13" fmla="*/ 0 h 1490"/>
                <a:gd name="T14" fmla="*/ 458 w 458"/>
                <a:gd name="T15" fmla="*/ 1490 h 149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58" h="1490">
                  <a:moveTo>
                    <a:pt x="458" y="0"/>
                  </a:moveTo>
                  <a:lnTo>
                    <a:pt x="0" y="338"/>
                  </a:lnTo>
                  <a:lnTo>
                    <a:pt x="458" y="1490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32" name="Freeform 90"/>
            <p:cNvSpPr>
              <a:spLocks noChangeArrowheads="1"/>
            </p:cNvSpPr>
            <p:nvPr/>
          </p:nvSpPr>
          <p:spPr bwMode="auto">
            <a:xfrm rot="5400000" flipH="1">
              <a:off x="137954" y="-137953"/>
              <a:ext cx="689227" cy="965134"/>
            </a:xfrm>
            <a:custGeom>
              <a:avLst/>
              <a:gdLst>
                <a:gd name="T0" fmla="*/ 514 w 1141"/>
                <a:gd name="T1" fmla="*/ 1597 h 1597"/>
                <a:gd name="T2" fmla="*/ 1141 w 1141"/>
                <a:gd name="T3" fmla="*/ 1597 h 1597"/>
                <a:gd name="T4" fmla="*/ 1141 w 1141"/>
                <a:gd name="T5" fmla="*/ 1597 h 1597"/>
                <a:gd name="T6" fmla="*/ 683 w 1141"/>
                <a:gd name="T7" fmla="*/ 445 h 1597"/>
                <a:gd name="T8" fmla="*/ 0 w 1141"/>
                <a:gd name="T9" fmla="*/ 0 h 1597"/>
                <a:gd name="T10" fmla="*/ 514 w 1141"/>
                <a:gd name="T11" fmla="*/ 1597 h 159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141"/>
                <a:gd name="T19" fmla="*/ 0 h 1597"/>
                <a:gd name="T20" fmla="*/ 1141 w 1141"/>
                <a:gd name="T21" fmla="*/ 1597 h 159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141" h="1597">
                  <a:moveTo>
                    <a:pt x="514" y="1597"/>
                  </a:moveTo>
                  <a:lnTo>
                    <a:pt x="1141" y="1597"/>
                  </a:lnTo>
                  <a:lnTo>
                    <a:pt x="1141" y="1597"/>
                  </a:lnTo>
                  <a:lnTo>
                    <a:pt x="683" y="445"/>
                  </a:lnTo>
                  <a:lnTo>
                    <a:pt x="0" y="0"/>
                  </a:lnTo>
                  <a:lnTo>
                    <a:pt x="514" y="1597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33" name="Freeform 91"/>
            <p:cNvSpPr>
              <a:spLocks noChangeArrowheads="1"/>
            </p:cNvSpPr>
            <p:nvPr/>
          </p:nvSpPr>
          <p:spPr bwMode="auto">
            <a:xfrm rot="5400000" flipH="1">
              <a:off x="136141" y="242602"/>
              <a:ext cx="692852" cy="965134"/>
            </a:xfrm>
            <a:custGeom>
              <a:avLst/>
              <a:gdLst>
                <a:gd name="T0" fmla="*/ 771 w 1147"/>
                <a:gd name="T1" fmla="*/ 1597 h 1597"/>
                <a:gd name="T2" fmla="*/ 0 w 1147"/>
                <a:gd name="T3" fmla="*/ 777 h 1597"/>
                <a:gd name="T4" fmla="*/ 633 w 1147"/>
                <a:gd name="T5" fmla="*/ 0 h 1597"/>
                <a:gd name="T6" fmla="*/ 1147 w 1147"/>
                <a:gd name="T7" fmla="*/ 1597 h 1597"/>
                <a:gd name="T8" fmla="*/ 771 w 1147"/>
                <a:gd name="T9" fmla="*/ 1597 h 159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47"/>
                <a:gd name="T16" fmla="*/ 0 h 1597"/>
                <a:gd name="T17" fmla="*/ 1147 w 1147"/>
                <a:gd name="T18" fmla="*/ 1597 h 159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47" h="1597">
                  <a:moveTo>
                    <a:pt x="771" y="1597"/>
                  </a:moveTo>
                  <a:lnTo>
                    <a:pt x="0" y="777"/>
                  </a:lnTo>
                  <a:lnTo>
                    <a:pt x="633" y="0"/>
                  </a:lnTo>
                  <a:lnTo>
                    <a:pt x="1147" y="1597"/>
                  </a:lnTo>
                  <a:lnTo>
                    <a:pt x="771" y="1597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34" name="Freeform 92"/>
            <p:cNvSpPr>
              <a:spLocks noChangeArrowheads="1"/>
            </p:cNvSpPr>
            <p:nvPr/>
          </p:nvSpPr>
          <p:spPr bwMode="auto">
            <a:xfrm rot="5400000" flipH="1">
              <a:off x="14917" y="590951"/>
              <a:ext cx="465727" cy="495560"/>
            </a:xfrm>
            <a:custGeom>
              <a:avLst/>
              <a:gdLst>
                <a:gd name="T0" fmla="*/ 223 w 771"/>
                <a:gd name="T1" fmla="*/ 820 h 820"/>
                <a:gd name="T2" fmla="*/ 771 w 771"/>
                <a:gd name="T3" fmla="*/ 820 h 820"/>
                <a:gd name="T4" fmla="*/ 0 w 771"/>
                <a:gd name="T5" fmla="*/ 0 h 820"/>
                <a:gd name="T6" fmla="*/ 223 w 771"/>
                <a:gd name="T7" fmla="*/ 820 h 82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71"/>
                <a:gd name="T13" fmla="*/ 0 h 820"/>
                <a:gd name="T14" fmla="*/ 771 w 771"/>
                <a:gd name="T15" fmla="*/ 820 h 82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71" h="820">
                  <a:moveTo>
                    <a:pt x="223" y="820"/>
                  </a:moveTo>
                  <a:lnTo>
                    <a:pt x="771" y="820"/>
                  </a:lnTo>
                  <a:lnTo>
                    <a:pt x="0" y="0"/>
                  </a:lnTo>
                  <a:lnTo>
                    <a:pt x="223" y="82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35" name="Freeform 93"/>
            <p:cNvSpPr>
              <a:spLocks noChangeArrowheads="1"/>
            </p:cNvSpPr>
            <p:nvPr/>
          </p:nvSpPr>
          <p:spPr bwMode="auto">
            <a:xfrm rot="5400000" flipH="1">
              <a:off x="317037" y="755162"/>
              <a:ext cx="250683" cy="884756"/>
            </a:xfrm>
            <a:custGeom>
              <a:avLst/>
              <a:gdLst>
                <a:gd name="T0" fmla="*/ 0 w 415"/>
                <a:gd name="T1" fmla="*/ 1464 h 1464"/>
                <a:gd name="T2" fmla="*/ 415 w 415"/>
                <a:gd name="T3" fmla="*/ 644 h 1464"/>
                <a:gd name="T4" fmla="*/ 225 w 415"/>
                <a:gd name="T5" fmla="*/ 0 h 1464"/>
                <a:gd name="T6" fmla="*/ 0 w 415"/>
                <a:gd name="T7" fmla="*/ 1464 h 146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15"/>
                <a:gd name="T13" fmla="*/ 0 h 1464"/>
                <a:gd name="T14" fmla="*/ 415 w 415"/>
                <a:gd name="T15" fmla="*/ 1464 h 146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15" h="1464">
                  <a:moveTo>
                    <a:pt x="0" y="1464"/>
                  </a:moveTo>
                  <a:lnTo>
                    <a:pt x="415" y="644"/>
                  </a:lnTo>
                  <a:lnTo>
                    <a:pt x="225" y="0"/>
                  </a:lnTo>
                  <a:lnTo>
                    <a:pt x="0" y="1464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36" name="Freeform 94"/>
            <p:cNvSpPr>
              <a:spLocks noChangeArrowheads="1"/>
            </p:cNvSpPr>
            <p:nvPr/>
          </p:nvSpPr>
          <p:spPr bwMode="auto">
            <a:xfrm rot="5400000" flipH="1">
              <a:off x="771469" y="795685"/>
              <a:ext cx="115375" cy="667193"/>
            </a:xfrm>
            <a:custGeom>
              <a:avLst/>
              <a:gdLst>
                <a:gd name="T0" fmla="*/ 190 w 191"/>
                <a:gd name="T1" fmla="*/ 1104 h 1104"/>
                <a:gd name="T2" fmla="*/ 191 w 191"/>
                <a:gd name="T3" fmla="*/ 1104 h 1104"/>
                <a:gd name="T4" fmla="*/ 171 w 191"/>
                <a:gd name="T5" fmla="*/ 0 h 1104"/>
                <a:gd name="T6" fmla="*/ 0 w 191"/>
                <a:gd name="T7" fmla="*/ 460 h 1104"/>
                <a:gd name="T8" fmla="*/ 190 w 191"/>
                <a:gd name="T9" fmla="*/ 1104 h 110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1"/>
                <a:gd name="T16" fmla="*/ 0 h 1104"/>
                <a:gd name="T17" fmla="*/ 191 w 191"/>
                <a:gd name="T18" fmla="*/ 1104 h 110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1" h="1104">
                  <a:moveTo>
                    <a:pt x="190" y="1104"/>
                  </a:moveTo>
                  <a:lnTo>
                    <a:pt x="191" y="1104"/>
                  </a:lnTo>
                  <a:lnTo>
                    <a:pt x="171" y="0"/>
                  </a:lnTo>
                  <a:lnTo>
                    <a:pt x="0" y="460"/>
                  </a:lnTo>
                  <a:lnTo>
                    <a:pt x="190" y="1104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37" name="Oval 104"/>
            <p:cNvSpPr>
              <a:spLocks noChangeArrowheads="1"/>
            </p:cNvSpPr>
            <p:nvPr/>
          </p:nvSpPr>
          <p:spPr bwMode="auto">
            <a:xfrm rot="5400000" flipH="1">
              <a:off x="356567" y="1733028"/>
              <a:ext cx="22350" cy="29613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38" name="Oval 105"/>
            <p:cNvSpPr>
              <a:spLocks noChangeArrowheads="1"/>
            </p:cNvSpPr>
            <p:nvPr/>
          </p:nvSpPr>
          <p:spPr bwMode="auto">
            <a:xfrm rot="5400000" flipH="1">
              <a:off x="148069" y="1718531"/>
              <a:ext cx="22350" cy="29613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39" name="Oval 106"/>
            <p:cNvSpPr>
              <a:spLocks noChangeArrowheads="1"/>
            </p:cNvSpPr>
            <p:nvPr/>
          </p:nvSpPr>
          <p:spPr bwMode="auto">
            <a:xfrm rot="5400000" flipH="1">
              <a:off x="719776" y="1534898"/>
              <a:ext cx="22350" cy="29613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0" name="Oval 107"/>
            <p:cNvSpPr>
              <a:spLocks noChangeArrowheads="1"/>
            </p:cNvSpPr>
            <p:nvPr/>
          </p:nvSpPr>
          <p:spPr bwMode="auto">
            <a:xfrm rot="5400000" flipH="1">
              <a:off x="803780" y="1132597"/>
              <a:ext cx="22350" cy="29613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" name="Oval 108"/>
            <p:cNvSpPr>
              <a:spLocks noChangeArrowheads="1"/>
            </p:cNvSpPr>
            <p:nvPr/>
          </p:nvSpPr>
          <p:spPr bwMode="auto">
            <a:xfrm rot="5400000" flipH="1">
              <a:off x="1060021" y="1026283"/>
              <a:ext cx="22350" cy="29613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2" name="Oval 109"/>
            <p:cNvSpPr>
              <a:spLocks noChangeArrowheads="1"/>
            </p:cNvSpPr>
            <p:nvPr/>
          </p:nvSpPr>
          <p:spPr bwMode="auto">
            <a:xfrm rot="5400000" flipH="1">
              <a:off x="447823" y="1021451"/>
              <a:ext cx="22350" cy="29613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3" name="Oval 110"/>
            <p:cNvSpPr>
              <a:spLocks noChangeArrowheads="1"/>
            </p:cNvSpPr>
            <p:nvPr/>
          </p:nvSpPr>
          <p:spPr bwMode="auto">
            <a:xfrm rot="5400000" flipH="1">
              <a:off x="874186" y="649654"/>
              <a:ext cx="22350" cy="30217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4" name="Oval 111"/>
            <p:cNvSpPr>
              <a:spLocks noChangeArrowheads="1"/>
            </p:cNvSpPr>
            <p:nvPr/>
          </p:nvSpPr>
          <p:spPr bwMode="auto">
            <a:xfrm rot="5400000" flipH="1">
              <a:off x="640608" y="252488"/>
              <a:ext cx="22350" cy="29613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</p:grpSp>
      <p:sp>
        <p:nvSpPr>
          <p:cNvPr id="46" name="矩形 45"/>
          <p:cNvSpPr/>
          <p:nvPr/>
        </p:nvSpPr>
        <p:spPr>
          <a:xfrm>
            <a:off x="870127" y="256375"/>
            <a:ext cx="3406775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一、下载学习通</a:t>
            </a:r>
            <a:r>
              <a:rPr lang="en-US" altLang="zh-CN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APP</a:t>
            </a:r>
            <a:endParaRPr lang="en-US" altLang="zh-CN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 descr="超星LOGO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634345" y="-22860"/>
            <a:ext cx="1492885" cy="1461135"/>
          </a:xfrm>
          <a:prstGeom prst="rect">
            <a:avLst/>
          </a:prstGeom>
        </p:spPr>
      </p:pic>
      <p:pic>
        <p:nvPicPr>
          <p:cNvPr id="4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5536" y="1208560"/>
            <a:ext cx="4414407" cy="4256062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文本框 48"/>
          <p:cNvSpPr txBox="1"/>
          <p:nvPr/>
        </p:nvSpPr>
        <p:spPr>
          <a:xfrm>
            <a:off x="1244600" y="3218815"/>
            <a:ext cx="4754880" cy="22453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85750" indent="-285750" algn="just">
              <a:lnSpc>
                <a:spcPct val="150000"/>
              </a:lnSpc>
              <a:buFont typeface="Wingdings" panose="05000000000000000000" charset="0"/>
              <a:buChar char="l"/>
            </a:pPr>
            <a:r>
              <a:rPr lang="zh-CN" altLang="en-US" sz="20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应用市场搜索</a:t>
            </a:r>
            <a:r>
              <a:rPr lang="en-US" altLang="zh-CN" sz="20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“</a:t>
            </a:r>
            <a:r>
              <a:rPr lang="zh-CN" altLang="en-US" sz="20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学习通</a:t>
            </a:r>
            <a:r>
              <a:rPr lang="en-US" altLang="zh-CN" sz="20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”</a:t>
            </a:r>
            <a:endParaRPr lang="en-US" altLang="zh-CN" sz="20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Arial" panose="020B0604020202020204" pitchFamily="34" charset="0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charset="0"/>
              <a:buChar char="l"/>
            </a:pPr>
            <a:r>
              <a:rPr lang="zh-CN" altLang="en-US" sz="20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扫描二维码</a:t>
            </a:r>
            <a:endParaRPr lang="zh-CN" altLang="en-US" sz="20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Arial" panose="020B0604020202020204" pitchFamily="34" charset="0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charset="0"/>
              <a:buChar char="l"/>
            </a:pPr>
            <a:r>
              <a:rPr lang="zh-CN" altLang="en-US" sz="20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在手机浏览器输入</a:t>
            </a:r>
            <a:endParaRPr lang="zh-CN" altLang="en-US" sz="20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altLang="zh-CN" sz="20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    http://app.chaoxing.com</a:t>
            </a:r>
            <a:endParaRPr lang="en-US" altLang="zh-CN" sz="20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Arial" panose="020B0604020202020204" pitchFamily="34" charset="0"/>
            </a:endParaRPr>
          </a:p>
          <a:p>
            <a:endParaRPr lang="en-US" altLang="zh-CN" sz="20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组合 44"/>
          <p:cNvGrpSpPr/>
          <p:nvPr/>
        </p:nvGrpSpPr>
        <p:grpSpPr>
          <a:xfrm>
            <a:off x="1" y="0"/>
            <a:ext cx="781050" cy="812406"/>
            <a:chOff x="0" y="-1"/>
            <a:chExt cx="1739901" cy="1809751"/>
          </a:xfrm>
        </p:grpSpPr>
        <p:sp>
          <p:nvSpPr>
            <p:cNvPr id="3" name="Freeform 51"/>
            <p:cNvSpPr>
              <a:spLocks noChangeArrowheads="1"/>
            </p:cNvSpPr>
            <p:nvPr/>
          </p:nvSpPr>
          <p:spPr bwMode="auto">
            <a:xfrm rot="5400000" flipH="1">
              <a:off x="886683" y="990465"/>
              <a:ext cx="479016" cy="785040"/>
            </a:xfrm>
            <a:custGeom>
              <a:avLst/>
              <a:gdLst>
                <a:gd name="T0" fmla="*/ 0 w 793"/>
                <a:gd name="T1" fmla="*/ 0 h 1299"/>
                <a:gd name="T2" fmla="*/ 120 w 793"/>
                <a:gd name="T3" fmla="*/ 1299 h 1299"/>
                <a:gd name="T4" fmla="*/ 793 w 793"/>
                <a:gd name="T5" fmla="*/ 1170 h 1299"/>
                <a:gd name="T6" fmla="*/ 0 w 793"/>
                <a:gd name="T7" fmla="*/ 0 h 129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93"/>
                <a:gd name="T13" fmla="*/ 0 h 1299"/>
                <a:gd name="T14" fmla="*/ 793 w 793"/>
                <a:gd name="T15" fmla="*/ 1299 h 129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93" h="1299">
                  <a:moveTo>
                    <a:pt x="0" y="0"/>
                  </a:moveTo>
                  <a:lnTo>
                    <a:pt x="120" y="1299"/>
                  </a:lnTo>
                  <a:lnTo>
                    <a:pt x="793" y="11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" name="Freeform 52"/>
            <p:cNvSpPr>
              <a:spLocks noChangeArrowheads="1"/>
            </p:cNvSpPr>
            <p:nvPr/>
          </p:nvSpPr>
          <p:spPr bwMode="auto">
            <a:xfrm rot="5400000" flipH="1">
              <a:off x="202551" y="940926"/>
              <a:ext cx="406529" cy="811631"/>
            </a:xfrm>
            <a:custGeom>
              <a:avLst/>
              <a:gdLst>
                <a:gd name="T0" fmla="*/ 457 w 673"/>
                <a:gd name="T1" fmla="*/ 1343 h 1343"/>
                <a:gd name="T2" fmla="*/ 0 w 673"/>
                <a:gd name="T3" fmla="*/ 129 h 1343"/>
                <a:gd name="T4" fmla="*/ 673 w 673"/>
                <a:gd name="T5" fmla="*/ 0 h 1343"/>
                <a:gd name="T6" fmla="*/ 457 w 673"/>
                <a:gd name="T7" fmla="*/ 1343 h 134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73"/>
                <a:gd name="T13" fmla="*/ 0 h 1343"/>
                <a:gd name="T14" fmla="*/ 673 w 673"/>
                <a:gd name="T15" fmla="*/ 1343 h 134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73" h="1343">
                  <a:moveTo>
                    <a:pt x="457" y="1343"/>
                  </a:moveTo>
                  <a:lnTo>
                    <a:pt x="0" y="129"/>
                  </a:lnTo>
                  <a:lnTo>
                    <a:pt x="673" y="0"/>
                  </a:lnTo>
                  <a:lnTo>
                    <a:pt x="457" y="1343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" name="Freeform 53"/>
            <p:cNvSpPr>
              <a:spLocks noChangeArrowheads="1"/>
            </p:cNvSpPr>
            <p:nvPr/>
          </p:nvSpPr>
          <p:spPr bwMode="auto">
            <a:xfrm rot="5400000" flipH="1">
              <a:off x="132160" y="1141793"/>
              <a:ext cx="469351" cy="733671"/>
            </a:xfrm>
            <a:custGeom>
              <a:avLst/>
              <a:gdLst>
                <a:gd name="T0" fmla="*/ 0 w 777"/>
                <a:gd name="T1" fmla="*/ 598 h 1214"/>
                <a:gd name="T2" fmla="*/ 320 w 777"/>
                <a:gd name="T3" fmla="*/ 0 h 1214"/>
                <a:gd name="T4" fmla="*/ 777 w 777"/>
                <a:gd name="T5" fmla="*/ 1214 h 1214"/>
                <a:gd name="T6" fmla="*/ 0 w 777"/>
                <a:gd name="T7" fmla="*/ 598 h 121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77"/>
                <a:gd name="T13" fmla="*/ 0 h 1214"/>
                <a:gd name="T14" fmla="*/ 777 w 777"/>
                <a:gd name="T15" fmla="*/ 1214 h 121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77" h="1214">
                  <a:moveTo>
                    <a:pt x="0" y="598"/>
                  </a:moveTo>
                  <a:lnTo>
                    <a:pt x="320" y="0"/>
                  </a:lnTo>
                  <a:lnTo>
                    <a:pt x="777" y="1214"/>
                  </a:lnTo>
                  <a:lnTo>
                    <a:pt x="0" y="598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6" name="Freeform 54"/>
            <p:cNvSpPr>
              <a:spLocks noChangeArrowheads="1"/>
            </p:cNvSpPr>
            <p:nvPr/>
          </p:nvSpPr>
          <p:spPr bwMode="auto">
            <a:xfrm rot="5400000" flipH="1">
              <a:off x="-48538" y="1322491"/>
              <a:ext cx="469351" cy="372274"/>
            </a:xfrm>
            <a:custGeom>
              <a:avLst/>
              <a:gdLst>
                <a:gd name="T0" fmla="*/ 0 w 777"/>
                <a:gd name="T1" fmla="*/ 0 h 616"/>
                <a:gd name="T2" fmla="*/ 9 w 777"/>
                <a:gd name="T3" fmla="*/ 362 h 616"/>
                <a:gd name="T4" fmla="*/ 777 w 777"/>
                <a:gd name="T5" fmla="*/ 616 h 616"/>
                <a:gd name="T6" fmla="*/ 0 w 777"/>
                <a:gd name="T7" fmla="*/ 0 h 61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77"/>
                <a:gd name="T13" fmla="*/ 0 h 616"/>
                <a:gd name="T14" fmla="*/ 777 w 777"/>
                <a:gd name="T15" fmla="*/ 616 h 61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77" h="616">
                  <a:moveTo>
                    <a:pt x="0" y="0"/>
                  </a:moveTo>
                  <a:lnTo>
                    <a:pt x="9" y="362"/>
                  </a:lnTo>
                  <a:lnTo>
                    <a:pt x="777" y="6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7" name="Freeform 58"/>
            <p:cNvSpPr>
              <a:spLocks noChangeArrowheads="1"/>
            </p:cNvSpPr>
            <p:nvPr/>
          </p:nvSpPr>
          <p:spPr bwMode="auto">
            <a:xfrm rot="5400000" flipH="1">
              <a:off x="41788" y="860671"/>
              <a:ext cx="371494" cy="455069"/>
            </a:xfrm>
            <a:custGeom>
              <a:avLst/>
              <a:gdLst>
                <a:gd name="T0" fmla="*/ 0 w 615"/>
                <a:gd name="T1" fmla="*/ 753 h 753"/>
                <a:gd name="T2" fmla="*/ 399 w 615"/>
                <a:gd name="T3" fmla="*/ 0 h 753"/>
                <a:gd name="T4" fmla="*/ 615 w 615"/>
                <a:gd name="T5" fmla="*/ 753 h 753"/>
                <a:gd name="T6" fmla="*/ 0 w 615"/>
                <a:gd name="T7" fmla="*/ 753 h 75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15"/>
                <a:gd name="T13" fmla="*/ 0 h 753"/>
                <a:gd name="T14" fmla="*/ 615 w 615"/>
                <a:gd name="T15" fmla="*/ 753 h 75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15" h="753">
                  <a:moveTo>
                    <a:pt x="0" y="753"/>
                  </a:moveTo>
                  <a:lnTo>
                    <a:pt x="399" y="0"/>
                  </a:lnTo>
                  <a:lnTo>
                    <a:pt x="615" y="753"/>
                  </a:lnTo>
                  <a:lnTo>
                    <a:pt x="0" y="753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8" name="Freeform 59"/>
            <p:cNvSpPr>
              <a:spLocks noChangeArrowheads="1"/>
            </p:cNvSpPr>
            <p:nvPr/>
          </p:nvSpPr>
          <p:spPr bwMode="auto">
            <a:xfrm rot="5400000" flipH="1">
              <a:off x="876130" y="979912"/>
              <a:ext cx="578081" cy="707080"/>
            </a:xfrm>
            <a:custGeom>
              <a:avLst/>
              <a:gdLst>
                <a:gd name="T0" fmla="*/ 957 w 957"/>
                <a:gd name="T1" fmla="*/ 749 h 1170"/>
                <a:gd name="T2" fmla="*/ 793 w 957"/>
                <a:gd name="T3" fmla="*/ 1170 h 1170"/>
                <a:gd name="T4" fmla="*/ 0 w 957"/>
                <a:gd name="T5" fmla="*/ 0 h 1170"/>
                <a:gd name="T6" fmla="*/ 957 w 957"/>
                <a:gd name="T7" fmla="*/ 749 h 117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57"/>
                <a:gd name="T13" fmla="*/ 0 h 1170"/>
                <a:gd name="T14" fmla="*/ 957 w 957"/>
                <a:gd name="T15" fmla="*/ 1170 h 117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57" h="1170">
                  <a:moveTo>
                    <a:pt x="957" y="749"/>
                  </a:moveTo>
                  <a:lnTo>
                    <a:pt x="793" y="1170"/>
                  </a:lnTo>
                  <a:lnTo>
                    <a:pt x="0" y="0"/>
                  </a:lnTo>
                  <a:lnTo>
                    <a:pt x="957" y="749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9" name="Freeform 60"/>
            <p:cNvSpPr>
              <a:spLocks noChangeArrowheads="1"/>
            </p:cNvSpPr>
            <p:nvPr/>
          </p:nvSpPr>
          <p:spPr bwMode="auto">
            <a:xfrm rot="5400000" flipH="1">
              <a:off x="570287" y="548640"/>
              <a:ext cx="380555" cy="610989"/>
            </a:xfrm>
            <a:custGeom>
              <a:avLst/>
              <a:gdLst>
                <a:gd name="T0" fmla="*/ 630 w 630"/>
                <a:gd name="T1" fmla="*/ 299 h 1011"/>
                <a:gd name="T2" fmla="*/ 19 w 630"/>
                <a:gd name="T3" fmla="*/ 1011 h 1011"/>
                <a:gd name="T4" fmla="*/ 0 w 630"/>
                <a:gd name="T5" fmla="*/ 0 h 1011"/>
                <a:gd name="T6" fmla="*/ 630 w 630"/>
                <a:gd name="T7" fmla="*/ 299 h 101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30"/>
                <a:gd name="T13" fmla="*/ 0 h 1011"/>
                <a:gd name="T14" fmla="*/ 630 w 630"/>
                <a:gd name="T15" fmla="*/ 1011 h 101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30" h="1011">
                  <a:moveTo>
                    <a:pt x="630" y="299"/>
                  </a:moveTo>
                  <a:lnTo>
                    <a:pt x="19" y="1011"/>
                  </a:lnTo>
                  <a:lnTo>
                    <a:pt x="0" y="0"/>
                  </a:lnTo>
                  <a:lnTo>
                    <a:pt x="630" y="299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10" name="Freeform 61"/>
            <p:cNvSpPr>
              <a:spLocks noChangeArrowheads="1"/>
            </p:cNvSpPr>
            <p:nvPr/>
          </p:nvSpPr>
          <p:spPr bwMode="auto">
            <a:xfrm rot="5400000" flipH="1">
              <a:off x="1050134" y="500292"/>
              <a:ext cx="379951" cy="708288"/>
            </a:xfrm>
            <a:custGeom>
              <a:avLst/>
              <a:gdLst>
                <a:gd name="T0" fmla="*/ 0 w 629"/>
                <a:gd name="T1" fmla="*/ 874 h 1172"/>
                <a:gd name="T2" fmla="*/ 328 w 629"/>
                <a:gd name="T3" fmla="*/ 0 h 1172"/>
                <a:gd name="T4" fmla="*/ 629 w 629"/>
                <a:gd name="T5" fmla="*/ 1172 h 1172"/>
                <a:gd name="T6" fmla="*/ 0 w 629"/>
                <a:gd name="T7" fmla="*/ 874 h 117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29"/>
                <a:gd name="T13" fmla="*/ 0 h 1172"/>
                <a:gd name="T14" fmla="*/ 629 w 629"/>
                <a:gd name="T15" fmla="*/ 1172 h 117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29" h="1172">
                  <a:moveTo>
                    <a:pt x="0" y="874"/>
                  </a:moveTo>
                  <a:lnTo>
                    <a:pt x="328" y="0"/>
                  </a:lnTo>
                  <a:lnTo>
                    <a:pt x="629" y="1172"/>
                  </a:lnTo>
                  <a:lnTo>
                    <a:pt x="0" y="874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11" name="Freeform 62"/>
            <p:cNvSpPr>
              <a:spLocks noChangeArrowheads="1"/>
            </p:cNvSpPr>
            <p:nvPr/>
          </p:nvSpPr>
          <p:spPr bwMode="auto">
            <a:xfrm rot="5400000" flipH="1">
              <a:off x="826575" y="78603"/>
              <a:ext cx="579893" cy="955464"/>
            </a:xfrm>
            <a:custGeom>
              <a:avLst/>
              <a:gdLst>
                <a:gd name="T0" fmla="*/ 302 w 960"/>
                <a:gd name="T1" fmla="*/ 1173 h 1581"/>
                <a:gd name="T2" fmla="*/ 301 w 960"/>
                <a:gd name="T3" fmla="*/ 1172 h 1581"/>
                <a:gd name="T4" fmla="*/ 0 w 960"/>
                <a:gd name="T5" fmla="*/ 0 h 1581"/>
                <a:gd name="T6" fmla="*/ 0 w 960"/>
                <a:gd name="T7" fmla="*/ 0 h 1581"/>
                <a:gd name="T8" fmla="*/ 960 w 960"/>
                <a:gd name="T9" fmla="*/ 1581 h 1581"/>
                <a:gd name="T10" fmla="*/ 302 w 960"/>
                <a:gd name="T11" fmla="*/ 1173 h 158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960"/>
                <a:gd name="T19" fmla="*/ 0 h 1581"/>
                <a:gd name="T20" fmla="*/ 960 w 960"/>
                <a:gd name="T21" fmla="*/ 1581 h 158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960" h="1581">
                  <a:moveTo>
                    <a:pt x="302" y="1173"/>
                  </a:moveTo>
                  <a:lnTo>
                    <a:pt x="301" y="1172"/>
                  </a:lnTo>
                  <a:lnTo>
                    <a:pt x="0" y="0"/>
                  </a:lnTo>
                  <a:lnTo>
                    <a:pt x="0" y="0"/>
                  </a:lnTo>
                  <a:lnTo>
                    <a:pt x="960" y="1581"/>
                  </a:lnTo>
                  <a:lnTo>
                    <a:pt x="302" y="1173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12" name="Freeform 63"/>
            <p:cNvSpPr>
              <a:spLocks noChangeArrowheads="1"/>
            </p:cNvSpPr>
            <p:nvPr/>
          </p:nvSpPr>
          <p:spPr bwMode="auto">
            <a:xfrm rot="5400000" flipH="1">
              <a:off x="693985" y="-55196"/>
              <a:ext cx="846282" cy="956673"/>
            </a:xfrm>
            <a:custGeom>
              <a:avLst/>
              <a:gdLst>
                <a:gd name="T0" fmla="*/ 1401 w 1401"/>
                <a:gd name="T1" fmla="*/ 1273 h 1583"/>
                <a:gd name="T2" fmla="*/ 960 w 1401"/>
                <a:gd name="T3" fmla="*/ 1583 h 1583"/>
                <a:gd name="T4" fmla="*/ 0 w 1401"/>
                <a:gd name="T5" fmla="*/ 2 h 1583"/>
                <a:gd name="T6" fmla="*/ 9 w 1401"/>
                <a:gd name="T7" fmla="*/ 0 h 1583"/>
                <a:gd name="T8" fmla="*/ 1401 w 1401"/>
                <a:gd name="T9" fmla="*/ 907 h 1583"/>
                <a:gd name="T10" fmla="*/ 1401 w 1401"/>
                <a:gd name="T11" fmla="*/ 1273 h 158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01"/>
                <a:gd name="T19" fmla="*/ 0 h 1583"/>
                <a:gd name="T20" fmla="*/ 1401 w 1401"/>
                <a:gd name="T21" fmla="*/ 1583 h 158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01" h="1583">
                  <a:moveTo>
                    <a:pt x="1401" y="1273"/>
                  </a:moveTo>
                  <a:lnTo>
                    <a:pt x="960" y="1583"/>
                  </a:lnTo>
                  <a:lnTo>
                    <a:pt x="0" y="2"/>
                  </a:lnTo>
                  <a:lnTo>
                    <a:pt x="9" y="0"/>
                  </a:lnTo>
                  <a:lnTo>
                    <a:pt x="1401" y="907"/>
                  </a:lnTo>
                  <a:lnTo>
                    <a:pt x="1401" y="1273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13" name="Freeform 64"/>
            <p:cNvSpPr>
              <a:spLocks noChangeArrowheads="1"/>
            </p:cNvSpPr>
            <p:nvPr/>
          </p:nvSpPr>
          <p:spPr bwMode="auto">
            <a:xfrm rot="5400000" flipH="1">
              <a:off x="900971" y="146354"/>
              <a:ext cx="840845" cy="548138"/>
            </a:xfrm>
            <a:custGeom>
              <a:avLst/>
              <a:gdLst>
                <a:gd name="T0" fmla="*/ 1392 w 1392"/>
                <a:gd name="T1" fmla="*/ 907 h 907"/>
                <a:gd name="T2" fmla="*/ 0 w 1392"/>
                <a:gd name="T3" fmla="*/ 0 h 907"/>
                <a:gd name="T4" fmla="*/ 1392 w 1392"/>
                <a:gd name="T5" fmla="*/ 239 h 907"/>
                <a:gd name="T6" fmla="*/ 1392 w 1392"/>
                <a:gd name="T7" fmla="*/ 907 h 90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392"/>
                <a:gd name="T13" fmla="*/ 0 h 907"/>
                <a:gd name="T14" fmla="*/ 1392 w 1392"/>
                <a:gd name="T15" fmla="*/ 907 h 90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392" h="907">
                  <a:moveTo>
                    <a:pt x="1392" y="907"/>
                  </a:moveTo>
                  <a:lnTo>
                    <a:pt x="0" y="0"/>
                  </a:lnTo>
                  <a:lnTo>
                    <a:pt x="1392" y="239"/>
                  </a:lnTo>
                  <a:lnTo>
                    <a:pt x="1392" y="907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14" name="Freeform 65"/>
            <p:cNvSpPr>
              <a:spLocks noChangeArrowheads="1"/>
            </p:cNvSpPr>
            <p:nvPr/>
          </p:nvSpPr>
          <p:spPr bwMode="auto">
            <a:xfrm rot="5400000" flipH="1">
              <a:off x="279874" y="-279873"/>
              <a:ext cx="266389" cy="826135"/>
            </a:xfrm>
            <a:custGeom>
              <a:avLst/>
              <a:gdLst>
                <a:gd name="T0" fmla="*/ 441 w 441"/>
                <a:gd name="T1" fmla="*/ 0 h 1367"/>
                <a:gd name="T2" fmla="*/ 0 w 441"/>
                <a:gd name="T3" fmla="*/ 310 h 1367"/>
                <a:gd name="T4" fmla="*/ 441 w 441"/>
                <a:gd name="T5" fmla="*/ 1367 h 1367"/>
                <a:gd name="T6" fmla="*/ 441 w 441"/>
                <a:gd name="T7" fmla="*/ 0 h 136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41"/>
                <a:gd name="T13" fmla="*/ 0 h 1367"/>
                <a:gd name="T14" fmla="*/ 441 w 441"/>
                <a:gd name="T15" fmla="*/ 1367 h 136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41" h="1367">
                  <a:moveTo>
                    <a:pt x="441" y="0"/>
                  </a:moveTo>
                  <a:lnTo>
                    <a:pt x="0" y="310"/>
                  </a:lnTo>
                  <a:lnTo>
                    <a:pt x="441" y="1367"/>
                  </a:lnTo>
                  <a:lnTo>
                    <a:pt x="441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15" name="Freeform 66"/>
            <p:cNvSpPr>
              <a:spLocks noChangeArrowheads="1"/>
            </p:cNvSpPr>
            <p:nvPr/>
          </p:nvSpPr>
          <p:spPr bwMode="auto">
            <a:xfrm rot="5400000" flipH="1">
              <a:off x="110752" y="-110752"/>
              <a:ext cx="663857" cy="885360"/>
            </a:xfrm>
            <a:custGeom>
              <a:avLst/>
              <a:gdLst>
                <a:gd name="T0" fmla="*/ 495 w 1099"/>
                <a:gd name="T1" fmla="*/ 1465 h 1465"/>
                <a:gd name="T2" fmla="*/ 1099 w 1099"/>
                <a:gd name="T3" fmla="*/ 1465 h 1465"/>
                <a:gd name="T4" fmla="*/ 1099 w 1099"/>
                <a:gd name="T5" fmla="*/ 1465 h 1465"/>
                <a:gd name="T6" fmla="*/ 658 w 1099"/>
                <a:gd name="T7" fmla="*/ 408 h 1465"/>
                <a:gd name="T8" fmla="*/ 0 w 1099"/>
                <a:gd name="T9" fmla="*/ 0 h 1465"/>
                <a:gd name="T10" fmla="*/ 495 w 1099"/>
                <a:gd name="T11" fmla="*/ 1465 h 146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99"/>
                <a:gd name="T19" fmla="*/ 0 h 1465"/>
                <a:gd name="T20" fmla="*/ 1099 w 1099"/>
                <a:gd name="T21" fmla="*/ 1465 h 146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99" h="1465">
                  <a:moveTo>
                    <a:pt x="495" y="1465"/>
                  </a:moveTo>
                  <a:lnTo>
                    <a:pt x="1099" y="1465"/>
                  </a:lnTo>
                  <a:lnTo>
                    <a:pt x="1099" y="1465"/>
                  </a:lnTo>
                  <a:lnTo>
                    <a:pt x="658" y="408"/>
                  </a:lnTo>
                  <a:lnTo>
                    <a:pt x="0" y="0"/>
                  </a:lnTo>
                  <a:lnTo>
                    <a:pt x="495" y="1465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16" name="Freeform 67"/>
            <p:cNvSpPr>
              <a:spLocks noChangeArrowheads="1"/>
            </p:cNvSpPr>
            <p:nvPr/>
          </p:nvSpPr>
          <p:spPr bwMode="auto">
            <a:xfrm rot="5400000" flipH="1">
              <a:off x="108638" y="256212"/>
              <a:ext cx="668085" cy="885360"/>
            </a:xfrm>
            <a:custGeom>
              <a:avLst/>
              <a:gdLst>
                <a:gd name="T0" fmla="*/ 744 w 1106"/>
                <a:gd name="T1" fmla="*/ 1465 h 1465"/>
                <a:gd name="T2" fmla="*/ 0 w 1106"/>
                <a:gd name="T3" fmla="*/ 712 h 1465"/>
                <a:gd name="T4" fmla="*/ 611 w 1106"/>
                <a:gd name="T5" fmla="*/ 0 h 1465"/>
                <a:gd name="T6" fmla="*/ 1106 w 1106"/>
                <a:gd name="T7" fmla="*/ 1465 h 1465"/>
                <a:gd name="T8" fmla="*/ 744 w 1106"/>
                <a:gd name="T9" fmla="*/ 1465 h 146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06"/>
                <a:gd name="T16" fmla="*/ 0 h 1465"/>
                <a:gd name="T17" fmla="*/ 1106 w 1106"/>
                <a:gd name="T18" fmla="*/ 1465 h 146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06" h="1465">
                  <a:moveTo>
                    <a:pt x="744" y="1465"/>
                  </a:moveTo>
                  <a:lnTo>
                    <a:pt x="0" y="712"/>
                  </a:lnTo>
                  <a:lnTo>
                    <a:pt x="611" y="0"/>
                  </a:lnTo>
                  <a:lnTo>
                    <a:pt x="1106" y="1465"/>
                  </a:lnTo>
                  <a:lnTo>
                    <a:pt x="744" y="1465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17" name="Freeform 68"/>
            <p:cNvSpPr>
              <a:spLocks noChangeArrowheads="1"/>
            </p:cNvSpPr>
            <p:nvPr/>
          </p:nvSpPr>
          <p:spPr bwMode="auto">
            <a:xfrm rot="5400000" flipH="1">
              <a:off x="2826" y="580692"/>
              <a:ext cx="449417" cy="455069"/>
            </a:xfrm>
            <a:custGeom>
              <a:avLst/>
              <a:gdLst>
                <a:gd name="T0" fmla="*/ 216 w 744"/>
                <a:gd name="T1" fmla="*/ 753 h 753"/>
                <a:gd name="T2" fmla="*/ 744 w 744"/>
                <a:gd name="T3" fmla="*/ 753 h 753"/>
                <a:gd name="T4" fmla="*/ 0 w 744"/>
                <a:gd name="T5" fmla="*/ 0 h 753"/>
                <a:gd name="T6" fmla="*/ 216 w 744"/>
                <a:gd name="T7" fmla="*/ 753 h 75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44"/>
                <a:gd name="T13" fmla="*/ 0 h 753"/>
                <a:gd name="T14" fmla="*/ 744 w 744"/>
                <a:gd name="T15" fmla="*/ 753 h 75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44" h="753">
                  <a:moveTo>
                    <a:pt x="216" y="753"/>
                  </a:moveTo>
                  <a:lnTo>
                    <a:pt x="744" y="753"/>
                  </a:lnTo>
                  <a:lnTo>
                    <a:pt x="0" y="0"/>
                  </a:lnTo>
                  <a:lnTo>
                    <a:pt x="216" y="753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18" name="Freeform 69"/>
            <p:cNvSpPr>
              <a:spLocks noChangeArrowheads="1"/>
            </p:cNvSpPr>
            <p:nvPr/>
          </p:nvSpPr>
          <p:spPr bwMode="auto">
            <a:xfrm rot="5400000" flipH="1">
              <a:off x="285307" y="747628"/>
              <a:ext cx="241018" cy="811631"/>
            </a:xfrm>
            <a:custGeom>
              <a:avLst/>
              <a:gdLst>
                <a:gd name="T0" fmla="*/ 0 w 399"/>
                <a:gd name="T1" fmla="*/ 1343 h 1343"/>
                <a:gd name="T2" fmla="*/ 399 w 399"/>
                <a:gd name="T3" fmla="*/ 591 h 1343"/>
                <a:gd name="T4" fmla="*/ 216 w 399"/>
                <a:gd name="T5" fmla="*/ 0 h 1343"/>
                <a:gd name="T6" fmla="*/ 0 w 399"/>
                <a:gd name="T7" fmla="*/ 1343 h 134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99"/>
                <a:gd name="T13" fmla="*/ 0 h 1343"/>
                <a:gd name="T14" fmla="*/ 399 w 399"/>
                <a:gd name="T15" fmla="*/ 1343 h 134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99" h="1343">
                  <a:moveTo>
                    <a:pt x="0" y="1343"/>
                  </a:moveTo>
                  <a:lnTo>
                    <a:pt x="399" y="591"/>
                  </a:lnTo>
                  <a:lnTo>
                    <a:pt x="216" y="0"/>
                  </a:lnTo>
                  <a:lnTo>
                    <a:pt x="0" y="1343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19" name="Freeform 70"/>
            <p:cNvSpPr>
              <a:spLocks noChangeArrowheads="1"/>
            </p:cNvSpPr>
            <p:nvPr/>
          </p:nvSpPr>
          <p:spPr bwMode="auto">
            <a:xfrm rot="5400000" flipH="1">
              <a:off x="704991" y="782409"/>
              <a:ext cx="110542" cy="611594"/>
            </a:xfrm>
            <a:custGeom>
              <a:avLst/>
              <a:gdLst>
                <a:gd name="T0" fmla="*/ 183 w 183"/>
                <a:gd name="T1" fmla="*/ 1012 h 1012"/>
                <a:gd name="T2" fmla="*/ 183 w 183"/>
                <a:gd name="T3" fmla="*/ 1011 h 1012"/>
                <a:gd name="T4" fmla="*/ 164 w 183"/>
                <a:gd name="T5" fmla="*/ 0 h 1012"/>
                <a:gd name="T6" fmla="*/ 0 w 183"/>
                <a:gd name="T7" fmla="*/ 421 h 1012"/>
                <a:gd name="T8" fmla="*/ 183 w 183"/>
                <a:gd name="T9" fmla="*/ 1012 h 10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3"/>
                <a:gd name="T16" fmla="*/ 0 h 1012"/>
                <a:gd name="T17" fmla="*/ 183 w 183"/>
                <a:gd name="T18" fmla="*/ 1012 h 101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3" h="1012">
                  <a:moveTo>
                    <a:pt x="183" y="1012"/>
                  </a:moveTo>
                  <a:lnTo>
                    <a:pt x="183" y="1011"/>
                  </a:lnTo>
                  <a:lnTo>
                    <a:pt x="164" y="0"/>
                  </a:lnTo>
                  <a:lnTo>
                    <a:pt x="0" y="421"/>
                  </a:lnTo>
                  <a:lnTo>
                    <a:pt x="183" y="1012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20" name="Freeform 75"/>
            <p:cNvSpPr>
              <a:spLocks noChangeArrowheads="1"/>
            </p:cNvSpPr>
            <p:nvPr/>
          </p:nvSpPr>
          <p:spPr bwMode="auto">
            <a:xfrm rot="5400000" flipH="1">
              <a:off x="979151" y="1007362"/>
              <a:ext cx="497138" cy="856352"/>
            </a:xfrm>
            <a:custGeom>
              <a:avLst/>
              <a:gdLst>
                <a:gd name="T0" fmla="*/ 0 w 823"/>
                <a:gd name="T1" fmla="*/ 0 h 1417"/>
                <a:gd name="T2" fmla="*/ 125 w 823"/>
                <a:gd name="T3" fmla="*/ 1417 h 1417"/>
                <a:gd name="T4" fmla="*/ 823 w 823"/>
                <a:gd name="T5" fmla="*/ 1276 h 1417"/>
                <a:gd name="T6" fmla="*/ 0 w 823"/>
                <a:gd name="T7" fmla="*/ 0 h 141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23"/>
                <a:gd name="T13" fmla="*/ 0 h 1417"/>
                <a:gd name="T14" fmla="*/ 823 w 823"/>
                <a:gd name="T15" fmla="*/ 1417 h 141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23" h="1417">
                  <a:moveTo>
                    <a:pt x="0" y="0"/>
                  </a:moveTo>
                  <a:lnTo>
                    <a:pt x="125" y="1417"/>
                  </a:lnTo>
                  <a:lnTo>
                    <a:pt x="823" y="12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21" name="Freeform 76"/>
            <p:cNvSpPr>
              <a:spLocks noChangeArrowheads="1"/>
            </p:cNvSpPr>
            <p:nvPr/>
          </p:nvSpPr>
          <p:spPr bwMode="auto">
            <a:xfrm rot="5400000" flipH="1">
              <a:off x="231563" y="955406"/>
              <a:ext cx="421631" cy="884756"/>
            </a:xfrm>
            <a:custGeom>
              <a:avLst/>
              <a:gdLst>
                <a:gd name="T0" fmla="*/ 473 w 698"/>
                <a:gd name="T1" fmla="*/ 1464 h 1464"/>
                <a:gd name="T2" fmla="*/ 0 w 698"/>
                <a:gd name="T3" fmla="*/ 141 h 1464"/>
                <a:gd name="T4" fmla="*/ 698 w 698"/>
                <a:gd name="T5" fmla="*/ 0 h 1464"/>
                <a:gd name="T6" fmla="*/ 473 w 698"/>
                <a:gd name="T7" fmla="*/ 1464 h 146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98"/>
                <a:gd name="T13" fmla="*/ 0 h 1464"/>
                <a:gd name="T14" fmla="*/ 698 w 698"/>
                <a:gd name="T15" fmla="*/ 1464 h 146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98" h="1464">
                  <a:moveTo>
                    <a:pt x="473" y="1464"/>
                  </a:moveTo>
                  <a:lnTo>
                    <a:pt x="0" y="141"/>
                  </a:lnTo>
                  <a:lnTo>
                    <a:pt x="698" y="0"/>
                  </a:lnTo>
                  <a:lnTo>
                    <a:pt x="473" y="1464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22" name="Freeform 77"/>
            <p:cNvSpPr>
              <a:spLocks noChangeArrowheads="1"/>
            </p:cNvSpPr>
            <p:nvPr/>
          </p:nvSpPr>
          <p:spPr bwMode="auto">
            <a:xfrm rot="5400000" flipH="1">
              <a:off x="156338" y="1166544"/>
              <a:ext cx="486869" cy="799544"/>
            </a:xfrm>
            <a:custGeom>
              <a:avLst/>
              <a:gdLst>
                <a:gd name="T0" fmla="*/ 0 w 806"/>
                <a:gd name="T1" fmla="*/ 651 h 1323"/>
                <a:gd name="T2" fmla="*/ 333 w 806"/>
                <a:gd name="T3" fmla="*/ 0 h 1323"/>
                <a:gd name="T4" fmla="*/ 806 w 806"/>
                <a:gd name="T5" fmla="*/ 1323 h 1323"/>
                <a:gd name="T6" fmla="*/ 0 w 806"/>
                <a:gd name="T7" fmla="*/ 651 h 132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06"/>
                <a:gd name="T13" fmla="*/ 0 h 1323"/>
                <a:gd name="T14" fmla="*/ 806 w 806"/>
                <a:gd name="T15" fmla="*/ 1323 h 132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06" h="1323">
                  <a:moveTo>
                    <a:pt x="0" y="651"/>
                  </a:moveTo>
                  <a:lnTo>
                    <a:pt x="333" y="0"/>
                  </a:lnTo>
                  <a:lnTo>
                    <a:pt x="806" y="1323"/>
                  </a:lnTo>
                  <a:lnTo>
                    <a:pt x="0" y="651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23" name="Freeform 78"/>
            <p:cNvSpPr>
              <a:spLocks noChangeArrowheads="1"/>
            </p:cNvSpPr>
            <p:nvPr/>
          </p:nvSpPr>
          <p:spPr bwMode="auto">
            <a:xfrm rot="5400000" flipH="1">
              <a:off x="-40375" y="1363257"/>
              <a:ext cx="486869" cy="406118"/>
            </a:xfrm>
            <a:custGeom>
              <a:avLst/>
              <a:gdLst>
                <a:gd name="T0" fmla="*/ 0 w 806"/>
                <a:gd name="T1" fmla="*/ 0 h 672"/>
                <a:gd name="T2" fmla="*/ 10 w 806"/>
                <a:gd name="T3" fmla="*/ 396 h 672"/>
                <a:gd name="T4" fmla="*/ 806 w 806"/>
                <a:gd name="T5" fmla="*/ 672 h 672"/>
                <a:gd name="T6" fmla="*/ 0 w 806"/>
                <a:gd name="T7" fmla="*/ 0 h 67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06"/>
                <a:gd name="T13" fmla="*/ 0 h 672"/>
                <a:gd name="T14" fmla="*/ 806 w 806"/>
                <a:gd name="T15" fmla="*/ 672 h 67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06" h="672">
                  <a:moveTo>
                    <a:pt x="0" y="0"/>
                  </a:moveTo>
                  <a:lnTo>
                    <a:pt x="10" y="396"/>
                  </a:lnTo>
                  <a:lnTo>
                    <a:pt x="806" y="67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24" name="Freeform 82"/>
            <p:cNvSpPr>
              <a:spLocks noChangeArrowheads="1"/>
            </p:cNvSpPr>
            <p:nvPr/>
          </p:nvSpPr>
          <p:spPr bwMode="auto">
            <a:xfrm rot="5400000" flipH="1">
              <a:off x="54784" y="882106"/>
              <a:ext cx="385992" cy="495560"/>
            </a:xfrm>
            <a:custGeom>
              <a:avLst/>
              <a:gdLst>
                <a:gd name="T0" fmla="*/ 0 w 639"/>
                <a:gd name="T1" fmla="*/ 820 h 820"/>
                <a:gd name="T2" fmla="*/ 416 w 639"/>
                <a:gd name="T3" fmla="*/ 0 h 820"/>
                <a:gd name="T4" fmla="*/ 639 w 639"/>
                <a:gd name="T5" fmla="*/ 820 h 820"/>
                <a:gd name="T6" fmla="*/ 0 w 639"/>
                <a:gd name="T7" fmla="*/ 820 h 82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39"/>
                <a:gd name="T13" fmla="*/ 0 h 820"/>
                <a:gd name="T14" fmla="*/ 639 w 639"/>
                <a:gd name="T15" fmla="*/ 820 h 82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39" h="820">
                  <a:moveTo>
                    <a:pt x="0" y="820"/>
                  </a:moveTo>
                  <a:lnTo>
                    <a:pt x="416" y="0"/>
                  </a:lnTo>
                  <a:lnTo>
                    <a:pt x="639" y="820"/>
                  </a:lnTo>
                  <a:lnTo>
                    <a:pt x="0" y="82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25" name="Freeform 83"/>
            <p:cNvSpPr>
              <a:spLocks noChangeArrowheads="1"/>
            </p:cNvSpPr>
            <p:nvPr/>
          </p:nvSpPr>
          <p:spPr bwMode="auto">
            <a:xfrm rot="5400000" flipH="1">
              <a:off x="970111" y="998321"/>
              <a:ext cx="600431" cy="771140"/>
            </a:xfrm>
            <a:custGeom>
              <a:avLst/>
              <a:gdLst>
                <a:gd name="T0" fmla="*/ 994 w 994"/>
                <a:gd name="T1" fmla="*/ 816 h 1276"/>
                <a:gd name="T2" fmla="*/ 823 w 994"/>
                <a:gd name="T3" fmla="*/ 1276 h 1276"/>
                <a:gd name="T4" fmla="*/ 0 w 994"/>
                <a:gd name="T5" fmla="*/ 0 h 1276"/>
                <a:gd name="T6" fmla="*/ 994 w 994"/>
                <a:gd name="T7" fmla="*/ 816 h 127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94"/>
                <a:gd name="T13" fmla="*/ 0 h 1276"/>
                <a:gd name="T14" fmla="*/ 994 w 994"/>
                <a:gd name="T15" fmla="*/ 1276 h 127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94" h="1276">
                  <a:moveTo>
                    <a:pt x="994" y="816"/>
                  </a:moveTo>
                  <a:lnTo>
                    <a:pt x="823" y="1276"/>
                  </a:lnTo>
                  <a:lnTo>
                    <a:pt x="0" y="0"/>
                  </a:lnTo>
                  <a:lnTo>
                    <a:pt x="994" y="816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26" name="Freeform 84"/>
            <p:cNvSpPr>
              <a:spLocks noChangeArrowheads="1"/>
            </p:cNvSpPr>
            <p:nvPr/>
          </p:nvSpPr>
          <p:spPr bwMode="auto">
            <a:xfrm rot="5400000" flipH="1">
              <a:off x="631933" y="552855"/>
              <a:ext cx="394448" cy="667193"/>
            </a:xfrm>
            <a:custGeom>
              <a:avLst/>
              <a:gdLst>
                <a:gd name="T0" fmla="*/ 653 w 653"/>
                <a:gd name="T1" fmla="*/ 327 h 1104"/>
                <a:gd name="T2" fmla="*/ 20 w 653"/>
                <a:gd name="T3" fmla="*/ 1104 h 1104"/>
                <a:gd name="T4" fmla="*/ 0 w 653"/>
                <a:gd name="T5" fmla="*/ 0 h 1104"/>
                <a:gd name="T6" fmla="*/ 653 w 653"/>
                <a:gd name="T7" fmla="*/ 327 h 110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53"/>
                <a:gd name="T13" fmla="*/ 0 h 1104"/>
                <a:gd name="T14" fmla="*/ 653 w 653"/>
                <a:gd name="T15" fmla="*/ 1104 h 110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53" h="1104">
                  <a:moveTo>
                    <a:pt x="653" y="327"/>
                  </a:moveTo>
                  <a:lnTo>
                    <a:pt x="20" y="1104"/>
                  </a:lnTo>
                  <a:lnTo>
                    <a:pt x="0" y="0"/>
                  </a:lnTo>
                  <a:lnTo>
                    <a:pt x="653" y="327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27" name="Freeform 85"/>
            <p:cNvSpPr>
              <a:spLocks noChangeArrowheads="1"/>
            </p:cNvSpPr>
            <p:nvPr/>
          </p:nvSpPr>
          <p:spPr bwMode="auto">
            <a:xfrm rot="5400000" flipH="1">
              <a:off x="1154689" y="500881"/>
              <a:ext cx="393844" cy="771744"/>
            </a:xfrm>
            <a:custGeom>
              <a:avLst/>
              <a:gdLst>
                <a:gd name="T0" fmla="*/ 0 w 652"/>
                <a:gd name="T1" fmla="*/ 951 h 1277"/>
                <a:gd name="T2" fmla="*/ 339 w 652"/>
                <a:gd name="T3" fmla="*/ 0 h 1277"/>
                <a:gd name="T4" fmla="*/ 652 w 652"/>
                <a:gd name="T5" fmla="*/ 1277 h 1277"/>
                <a:gd name="T6" fmla="*/ 0 w 652"/>
                <a:gd name="T7" fmla="*/ 951 h 127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52"/>
                <a:gd name="T13" fmla="*/ 0 h 1277"/>
                <a:gd name="T14" fmla="*/ 652 w 652"/>
                <a:gd name="T15" fmla="*/ 1277 h 127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52" h="1277">
                  <a:moveTo>
                    <a:pt x="0" y="951"/>
                  </a:moveTo>
                  <a:lnTo>
                    <a:pt x="339" y="0"/>
                  </a:lnTo>
                  <a:lnTo>
                    <a:pt x="652" y="1277"/>
                  </a:lnTo>
                  <a:lnTo>
                    <a:pt x="0" y="951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28" name="Freeform 86"/>
            <p:cNvSpPr>
              <a:spLocks noChangeArrowheads="1"/>
            </p:cNvSpPr>
            <p:nvPr/>
          </p:nvSpPr>
          <p:spPr bwMode="auto">
            <a:xfrm rot="5400000" flipH="1">
              <a:off x="916023" y="56836"/>
              <a:ext cx="602243" cy="1041885"/>
            </a:xfrm>
            <a:custGeom>
              <a:avLst/>
              <a:gdLst>
                <a:gd name="T0" fmla="*/ 314 w 997"/>
                <a:gd name="T1" fmla="*/ 1279 h 1724"/>
                <a:gd name="T2" fmla="*/ 313 w 997"/>
                <a:gd name="T3" fmla="*/ 1278 h 1724"/>
                <a:gd name="T4" fmla="*/ 0 w 997"/>
                <a:gd name="T5" fmla="*/ 1 h 1724"/>
                <a:gd name="T6" fmla="*/ 2 w 997"/>
                <a:gd name="T7" fmla="*/ 0 h 1724"/>
                <a:gd name="T8" fmla="*/ 997 w 997"/>
                <a:gd name="T9" fmla="*/ 1724 h 1724"/>
                <a:gd name="T10" fmla="*/ 314 w 997"/>
                <a:gd name="T11" fmla="*/ 1279 h 172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997"/>
                <a:gd name="T19" fmla="*/ 0 h 1724"/>
                <a:gd name="T20" fmla="*/ 997 w 997"/>
                <a:gd name="T21" fmla="*/ 1724 h 172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997" h="1724">
                  <a:moveTo>
                    <a:pt x="314" y="1279"/>
                  </a:moveTo>
                  <a:lnTo>
                    <a:pt x="313" y="1278"/>
                  </a:lnTo>
                  <a:lnTo>
                    <a:pt x="0" y="1"/>
                  </a:lnTo>
                  <a:lnTo>
                    <a:pt x="2" y="0"/>
                  </a:lnTo>
                  <a:lnTo>
                    <a:pt x="997" y="1724"/>
                  </a:lnTo>
                  <a:lnTo>
                    <a:pt x="314" y="1279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29" name="Freeform 87"/>
            <p:cNvSpPr>
              <a:spLocks noChangeArrowheads="1"/>
            </p:cNvSpPr>
            <p:nvPr/>
          </p:nvSpPr>
          <p:spPr bwMode="auto">
            <a:xfrm rot="5400000" flipH="1">
              <a:off x="779205" y="-83003"/>
              <a:ext cx="877693" cy="1043698"/>
            </a:xfrm>
            <a:custGeom>
              <a:avLst/>
              <a:gdLst>
                <a:gd name="T0" fmla="*/ 1453 w 1453"/>
                <a:gd name="T1" fmla="*/ 1389 h 1727"/>
                <a:gd name="T2" fmla="*/ 995 w 1453"/>
                <a:gd name="T3" fmla="*/ 1727 h 1727"/>
                <a:gd name="T4" fmla="*/ 0 w 1453"/>
                <a:gd name="T5" fmla="*/ 3 h 1727"/>
                <a:gd name="T6" fmla="*/ 8 w 1453"/>
                <a:gd name="T7" fmla="*/ 0 h 1727"/>
                <a:gd name="T8" fmla="*/ 1453 w 1453"/>
                <a:gd name="T9" fmla="*/ 989 h 1727"/>
                <a:gd name="T10" fmla="*/ 1453 w 1453"/>
                <a:gd name="T11" fmla="*/ 1389 h 172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53"/>
                <a:gd name="T19" fmla="*/ 0 h 1727"/>
                <a:gd name="T20" fmla="*/ 1453 w 1453"/>
                <a:gd name="T21" fmla="*/ 1727 h 172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53" h="1727">
                  <a:moveTo>
                    <a:pt x="1453" y="1389"/>
                  </a:moveTo>
                  <a:lnTo>
                    <a:pt x="995" y="1727"/>
                  </a:lnTo>
                  <a:lnTo>
                    <a:pt x="0" y="3"/>
                  </a:lnTo>
                  <a:lnTo>
                    <a:pt x="8" y="0"/>
                  </a:lnTo>
                  <a:lnTo>
                    <a:pt x="1453" y="989"/>
                  </a:lnTo>
                  <a:lnTo>
                    <a:pt x="1453" y="1389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30" name="Freeform 88"/>
            <p:cNvSpPr>
              <a:spLocks noChangeArrowheads="1"/>
            </p:cNvSpPr>
            <p:nvPr/>
          </p:nvSpPr>
          <p:spPr bwMode="auto">
            <a:xfrm rot="5400000" flipH="1">
              <a:off x="1004623" y="137583"/>
              <a:ext cx="872860" cy="597694"/>
            </a:xfrm>
            <a:custGeom>
              <a:avLst/>
              <a:gdLst>
                <a:gd name="T0" fmla="*/ 1445 w 1445"/>
                <a:gd name="T1" fmla="*/ 989 h 989"/>
                <a:gd name="T2" fmla="*/ 0 w 1445"/>
                <a:gd name="T3" fmla="*/ 0 h 989"/>
                <a:gd name="T4" fmla="*/ 1445 w 1445"/>
                <a:gd name="T5" fmla="*/ 262 h 989"/>
                <a:gd name="T6" fmla="*/ 1445 w 1445"/>
                <a:gd name="T7" fmla="*/ 989 h 98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445"/>
                <a:gd name="T13" fmla="*/ 0 h 989"/>
                <a:gd name="T14" fmla="*/ 1445 w 1445"/>
                <a:gd name="T15" fmla="*/ 989 h 98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445" h="989">
                  <a:moveTo>
                    <a:pt x="1445" y="989"/>
                  </a:moveTo>
                  <a:lnTo>
                    <a:pt x="0" y="0"/>
                  </a:lnTo>
                  <a:lnTo>
                    <a:pt x="1445" y="262"/>
                  </a:lnTo>
                  <a:lnTo>
                    <a:pt x="1445" y="989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31" name="Freeform 89"/>
            <p:cNvSpPr>
              <a:spLocks noChangeArrowheads="1"/>
            </p:cNvSpPr>
            <p:nvPr/>
          </p:nvSpPr>
          <p:spPr bwMode="auto">
            <a:xfrm rot="5400000" flipH="1">
              <a:off x="311906" y="-311906"/>
              <a:ext cx="276657" cy="900469"/>
            </a:xfrm>
            <a:custGeom>
              <a:avLst/>
              <a:gdLst>
                <a:gd name="T0" fmla="*/ 458 w 458"/>
                <a:gd name="T1" fmla="*/ 0 h 1490"/>
                <a:gd name="T2" fmla="*/ 0 w 458"/>
                <a:gd name="T3" fmla="*/ 338 h 1490"/>
                <a:gd name="T4" fmla="*/ 458 w 458"/>
                <a:gd name="T5" fmla="*/ 1490 h 1490"/>
                <a:gd name="T6" fmla="*/ 458 w 458"/>
                <a:gd name="T7" fmla="*/ 0 h 149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58"/>
                <a:gd name="T13" fmla="*/ 0 h 1490"/>
                <a:gd name="T14" fmla="*/ 458 w 458"/>
                <a:gd name="T15" fmla="*/ 1490 h 149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58" h="1490">
                  <a:moveTo>
                    <a:pt x="458" y="0"/>
                  </a:moveTo>
                  <a:lnTo>
                    <a:pt x="0" y="338"/>
                  </a:lnTo>
                  <a:lnTo>
                    <a:pt x="458" y="1490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32" name="Freeform 90"/>
            <p:cNvSpPr>
              <a:spLocks noChangeArrowheads="1"/>
            </p:cNvSpPr>
            <p:nvPr/>
          </p:nvSpPr>
          <p:spPr bwMode="auto">
            <a:xfrm rot="5400000" flipH="1">
              <a:off x="137954" y="-137953"/>
              <a:ext cx="689227" cy="965134"/>
            </a:xfrm>
            <a:custGeom>
              <a:avLst/>
              <a:gdLst>
                <a:gd name="T0" fmla="*/ 514 w 1141"/>
                <a:gd name="T1" fmla="*/ 1597 h 1597"/>
                <a:gd name="T2" fmla="*/ 1141 w 1141"/>
                <a:gd name="T3" fmla="*/ 1597 h 1597"/>
                <a:gd name="T4" fmla="*/ 1141 w 1141"/>
                <a:gd name="T5" fmla="*/ 1597 h 1597"/>
                <a:gd name="T6" fmla="*/ 683 w 1141"/>
                <a:gd name="T7" fmla="*/ 445 h 1597"/>
                <a:gd name="T8" fmla="*/ 0 w 1141"/>
                <a:gd name="T9" fmla="*/ 0 h 1597"/>
                <a:gd name="T10" fmla="*/ 514 w 1141"/>
                <a:gd name="T11" fmla="*/ 1597 h 159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141"/>
                <a:gd name="T19" fmla="*/ 0 h 1597"/>
                <a:gd name="T20" fmla="*/ 1141 w 1141"/>
                <a:gd name="T21" fmla="*/ 1597 h 159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141" h="1597">
                  <a:moveTo>
                    <a:pt x="514" y="1597"/>
                  </a:moveTo>
                  <a:lnTo>
                    <a:pt x="1141" y="1597"/>
                  </a:lnTo>
                  <a:lnTo>
                    <a:pt x="1141" y="1597"/>
                  </a:lnTo>
                  <a:lnTo>
                    <a:pt x="683" y="445"/>
                  </a:lnTo>
                  <a:lnTo>
                    <a:pt x="0" y="0"/>
                  </a:lnTo>
                  <a:lnTo>
                    <a:pt x="514" y="1597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33" name="Freeform 91"/>
            <p:cNvSpPr>
              <a:spLocks noChangeArrowheads="1"/>
            </p:cNvSpPr>
            <p:nvPr/>
          </p:nvSpPr>
          <p:spPr bwMode="auto">
            <a:xfrm rot="5400000" flipH="1">
              <a:off x="136141" y="242602"/>
              <a:ext cx="692852" cy="965134"/>
            </a:xfrm>
            <a:custGeom>
              <a:avLst/>
              <a:gdLst>
                <a:gd name="T0" fmla="*/ 771 w 1147"/>
                <a:gd name="T1" fmla="*/ 1597 h 1597"/>
                <a:gd name="T2" fmla="*/ 0 w 1147"/>
                <a:gd name="T3" fmla="*/ 777 h 1597"/>
                <a:gd name="T4" fmla="*/ 633 w 1147"/>
                <a:gd name="T5" fmla="*/ 0 h 1597"/>
                <a:gd name="T6" fmla="*/ 1147 w 1147"/>
                <a:gd name="T7" fmla="*/ 1597 h 1597"/>
                <a:gd name="T8" fmla="*/ 771 w 1147"/>
                <a:gd name="T9" fmla="*/ 1597 h 159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47"/>
                <a:gd name="T16" fmla="*/ 0 h 1597"/>
                <a:gd name="T17" fmla="*/ 1147 w 1147"/>
                <a:gd name="T18" fmla="*/ 1597 h 159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47" h="1597">
                  <a:moveTo>
                    <a:pt x="771" y="1597"/>
                  </a:moveTo>
                  <a:lnTo>
                    <a:pt x="0" y="777"/>
                  </a:lnTo>
                  <a:lnTo>
                    <a:pt x="633" y="0"/>
                  </a:lnTo>
                  <a:lnTo>
                    <a:pt x="1147" y="1597"/>
                  </a:lnTo>
                  <a:lnTo>
                    <a:pt x="771" y="1597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34" name="Freeform 92"/>
            <p:cNvSpPr>
              <a:spLocks noChangeArrowheads="1"/>
            </p:cNvSpPr>
            <p:nvPr/>
          </p:nvSpPr>
          <p:spPr bwMode="auto">
            <a:xfrm rot="5400000" flipH="1">
              <a:off x="14917" y="590951"/>
              <a:ext cx="465727" cy="495560"/>
            </a:xfrm>
            <a:custGeom>
              <a:avLst/>
              <a:gdLst>
                <a:gd name="T0" fmla="*/ 223 w 771"/>
                <a:gd name="T1" fmla="*/ 820 h 820"/>
                <a:gd name="T2" fmla="*/ 771 w 771"/>
                <a:gd name="T3" fmla="*/ 820 h 820"/>
                <a:gd name="T4" fmla="*/ 0 w 771"/>
                <a:gd name="T5" fmla="*/ 0 h 820"/>
                <a:gd name="T6" fmla="*/ 223 w 771"/>
                <a:gd name="T7" fmla="*/ 820 h 82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71"/>
                <a:gd name="T13" fmla="*/ 0 h 820"/>
                <a:gd name="T14" fmla="*/ 771 w 771"/>
                <a:gd name="T15" fmla="*/ 820 h 82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71" h="820">
                  <a:moveTo>
                    <a:pt x="223" y="820"/>
                  </a:moveTo>
                  <a:lnTo>
                    <a:pt x="771" y="820"/>
                  </a:lnTo>
                  <a:lnTo>
                    <a:pt x="0" y="0"/>
                  </a:lnTo>
                  <a:lnTo>
                    <a:pt x="223" y="82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35" name="Freeform 93"/>
            <p:cNvSpPr>
              <a:spLocks noChangeArrowheads="1"/>
            </p:cNvSpPr>
            <p:nvPr/>
          </p:nvSpPr>
          <p:spPr bwMode="auto">
            <a:xfrm rot="5400000" flipH="1">
              <a:off x="317037" y="755162"/>
              <a:ext cx="250683" cy="884756"/>
            </a:xfrm>
            <a:custGeom>
              <a:avLst/>
              <a:gdLst>
                <a:gd name="T0" fmla="*/ 0 w 415"/>
                <a:gd name="T1" fmla="*/ 1464 h 1464"/>
                <a:gd name="T2" fmla="*/ 415 w 415"/>
                <a:gd name="T3" fmla="*/ 644 h 1464"/>
                <a:gd name="T4" fmla="*/ 225 w 415"/>
                <a:gd name="T5" fmla="*/ 0 h 1464"/>
                <a:gd name="T6" fmla="*/ 0 w 415"/>
                <a:gd name="T7" fmla="*/ 1464 h 146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15"/>
                <a:gd name="T13" fmla="*/ 0 h 1464"/>
                <a:gd name="T14" fmla="*/ 415 w 415"/>
                <a:gd name="T15" fmla="*/ 1464 h 146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15" h="1464">
                  <a:moveTo>
                    <a:pt x="0" y="1464"/>
                  </a:moveTo>
                  <a:lnTo>
                    <a:pt x="415" y="644"/>
                  </a:lnTo>
                  <a:lnTo>
                    <a:pt x="225" y="0"/>
                  </a:lnTo>
                  <a:lnTo>
                    <a:pt x="0" y="1464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36" name="Freeform 94"/>
            <p:cNvSpPr>
              <a:spLocks noChangeArrowheads="1"/>
            </p:cNvSpPr>
            <p:nvPr/>
          </p:nvSpPr>
          <p:spPr bwMode="auto">
            <a:xfrm rot="5400000" flipH="1">
              <a:off x="771469" y="795685"/>
              <a:ext cx="115375" cy="667193"/>
            </a:xfrm>
            <a:custGeom>
              <a:avLst/>
              <a:gdLst>
                <a:gd name="T0" fmla="*/ 190 w 191"/>
                <a:gd name="T1" fmla="*/ 1104 h 1104"/>
                <a:gd name="T2" fmla="*/ 191 w 191"/>
                <a:gd name="T3" fmla="*/ 1104 h 1104"/>
                <a:gd name="T4" fmla="*/ 171 w 191"/>
                <a:gd name="T5" fmla="*/ 0 h 1104"/>
                <a:gd name="T6" fmla="*/ 0 w 191"/>
                <a:gd name="T7" fmla="*/ 460 h 1104"/>
                <a:gd name="T8" fmla="*/ 190 w 191"/>
                <a:gd name="T9" fmla="*/ 1104 h 110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1"/>
                <a:gd name="T16" fmla="*/ 0 h 1104"/>
                <a:gd name="T17" fmla="*/ 191 w 191"/>
                <a:gd name="T18" fmla="*/ 1104 h 110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1" h="1104">
                  <a:moveTo>
                    <a:pt x="190" y="1104"/>
                  </a:moveTo>
                  <a:lnTo>
                    <a:pt x="191" y="1104"/>
                  </a:lnTo>
                  <a:lnTo>
                    <a:pt x="171" y="0"/>
                  </a:lnTo>
                  <a:lnTo>
                    <a:pt x="0" y="460"/>
                  </a:lnTo>
                  <a:lnTo>
                    <a:pt x="190" y="1104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37" name="Oval 104"/>
            <p:cNvSpPr>
              <a:spLocks noChangeArrowheads="1"/>
            </p:cNvSpPr>
            <p:nvPr/>
          </p:nvSpPr>
          <p:spPr bwMode="auto">
            <a:xfrm rot="5400000" flipH="1">
              <a:off x="356567" y="1733028"/>
              <a:ext cx="22350" cy="29613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38" name="Oval 105"/>
            <p:cNvSpPr>
              <a:spLocks noChangeArrowheads="1"/>
            </p:cNvSpPr>
            <p:nvPr/>
          </p:nvSpPr>
          <p:spPr bwMode="auto">
            <a:xfrm rot="5400000" flipH="1">
              <a:off x="148069" y="1718531"/>
              <a:ext cx="22350" cy="29613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39" name="Oval 106"/>
            <p:cNvSpPr>
              <a:spLocks noChangeArrowheads="1"/>
            </p:cNvSpPr>
            <p:nvPr/>
          </p:nvSpPr>
          <p:spPr bwMode="auto">
            <a:xfrm rot="5400000" flipH="1">
              <a:off x="719776" y="1534898"/>
              <a:ext cx="22350" cy="29613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0" name="Oval 107"/>
            <p:cNvSpPr>
              <a:spLocks noChangeArrowheads="1"/>
            </p:cNvSpPr>
            <p:nvPr/>
          </p:nvSpPr>
          <p:spPr bwMode="auto">
            <a:xfrm rot="5400000" flipH="1">
              <a:off x="803780" y="1132597"/>
              <a:ext cx="22350" cy="29613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" name="Oval 108"/>
            <p:cNvSpPr>
              <a:spLocks noChangeArrowheads="1"/>
            </p:cNvSpPr>
            <p:nvPr/>
          </p:nvSpPr>
          <p:spPr bwMode="auto">
            <a:xfrm rot="5400000" flipH="1">
              <a:off x="1060021" y="1026283"/>
              <a:ext cx="22350" cy="29613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2" name="Oval 109"/>
            <p:cNvSpPr>
              <a:spLocks noChangeArrowheads="1"/>
            </p:cNvSpPr>
            <p:nvPr/>
          </p:nvSpPr>
          <p:spPr bwMode="auto">
            <a:xfrm rot="5400000" flipH="1">
              <a:off x="447823" y="1021451"/>
              <a:ext cx="22350" cy="29613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3" name="Oval 110"/>
            <p:cNvSpPr>
              <a:spLocks noChangeArrowheads="1"/>
            </p:cNvSpPr>
            <p:nvPr/>
          </p:nvSpPr>
          <p:spPr bwMode="auto">
            <a:xfrm rot="5400000" flipH="1">
              <a:off x="874186" y="649654"/>
              <a:ext cx="22350" cy="30217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4" name="Oval 111"/>
            <p:cNvSpPr>
              <a:spLocks noChangeArrowheads="1"/>
            </p:cNvSpPr>
            <p:nvPr/>
          </p:nvSpPr>
          <p:spPr bwMode="auto">
            <a:xfrm rot="5400000" flipH="1">
              <a:off x="640608" y="252488"/>
              <a:ext cx="22350" cy="29613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</p:grpSp>
      <p:sp>
        <p:nvSpPr>
          <p:cNvPr id="46" name="矩形 45"/>
          <p:cNvSpPr/>
          <p:nvPr/>
        </p:nvSpPr>
        <p:spPr>
          <a:xfrm>
            <a:off x="870127" y="256375"/>
            <a:ext cx="338328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二、手机端登录</a:t>
            </a:r>
            <a:r>
              <a:rPr lang="zh-CN" alt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介绍</a:t>
            </a:r>
            <a:endParaRPr lang="zh-CN" altLang="en-US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2" name="Text Box 7"/>
          <p:cNvSpPr txBox="1">
            <a:spLocks noChangeArrowheads="1"/>
          </p:cNvSpPr>
          <p:nvPr/>
        </p:nvSpPr>
        <p:spPr bwMode="auto">
          <a:xfrm>
            <a:off x="738423" y="1173699"/>
            <a:ext cx="10725541" cy="6762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60960" tIns="30480" rIns="60960" bIns="30480" anchor="ctr">
            <a:spAutoFit/>
          </a:bodyPr>
          <a:lstStyle/>
          <a:p>
            <a:pPr algn="l" defTabSz="1450340"/>
            <a:r>
              <a:rPr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Open Sans Semibold" pitchFamily="34" charset="0"/>
              </a:rPr>
              <a:t>首次登录/已有账号登录，选择“其他登陆方式”—— 输入单位UC码“1647”</a:t>
            </a:r>
            <a:r>
              <a:rPr lang="zh-CN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Open Sans Semibold" pitchFamily="34" charset="0"/>
              </a:rPr>
              <a:t>，</a:t>
            </a:r>
            <a:r>
              <a:rPr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Open Sans Semibold" pitchFamily="34" charset="0"/>
              </a:rPr>
              <a:t>点击跳转出来的新疆农业大学--进入统一身份认证的登陆界面，输入账号密码。</a:t>
            </a:r>
            <a:endParaRPr sz="2000" b="1" dirty="0">
              <a:latin typeface="微软雅黑" panose="020B0503020204020204" pitchFamily="34" charset="-122"/>
              <a:ea typeface="微软雅黑" panose="020B0503020204020204" pitchFamily="34" charset="-122"/>
              <a:cs typeface="Open Sans Semibold" pitchFamily="34" charset="0"/>
            </a:endParaRPr>
          </a:p>
        </p:txBody>
      </p:sp>
      <p:pic>
        <p:nvPicPr>
          <p:cNvPr id="53" name="图片 52" descr="超星LOGO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634345" y="-22860"/>
            <a:ext cx="1492885" cy="1461135"/>
          </a:xfrm>
          <a:prstGeom prst="rect">
            <a:avLst/>
          </a:prstGeom>
        </p:spPr>
      </p:pic>
      <p:pic>
        <p:nvPicPr>
          <p:cNvPr id="2" name="图片 7" descr="F:/桌面/图片1.png图片1"/>
          <p:cNvPicPr/>
          <p:nvPr>
            <p:custDataLst>
              <p:tags r:id="rId2"/>
            </p:custDataLst>
          </p:nvPr>
        </p:nvPicPr>
        <p:blipFill>
          <a:blip r:embed="rId3"/>
          <a:srcRect l="2035" t="3744" r="1927" b="13"/>
          <a:stretch>
            <a:fillRect/>
          </a:stretch>
        </p:blipFill>
        <p:spPr>
          <a:xfrm>
            <a:off x="122555" y="2021840"/>
            <a:ext cx="2247265" cy="4679950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</p:pic>
      <p:pic>
        <p:nvPicPr>
          <p:cNvPr id="48" name="图片 47" descr="F:/桌面/图片2.png图片2"/>
          <p:cNvPicPr/>
          <p:nvPr/>
        </p:nvPicPr>
        <p:blipFill>
          <a:blip r:embed="rId4"/>
          <a:srcRect l="1223" t="3573" r="1467" b="3573"/>
          <a:stretch>
            <a:fillRect/>
          </a:stretch>
        </p:blipFill>
        <p:spPr>
          <a:xfrm>
            <a:off x="2440940" y="2028190"/>
            <a:ext cx="2273935" cy="468000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</p:pic>
      <p:pic>
        <p:nvPicPr>
          <p:cNvPr id="49" name="图片 48" descr="F:/桌面/图片3.png图片3"/>
          <p:cNvPicPr/>
          <p:nvPr/>
        </p:nvPicPr>
        <p:blipFill>
          <a:blip r:embed="rId5"/>
          <a:srcRect l="977" t="3501" r="1465" b="3501"/>
          <a:stretch>
            <a:fillRect/>
          </a:stretch>
        </p:blipFill>
        <p:spPr>
          <a:xfrm>
            <a:off x="4795520" y="2028190"/>
            <a:ext cx="2282825" cy="467995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</p:pic>
      <p:pic>
        <p:nvPicPr>
          <p:cNvPr id="50" name="图片 49"/>
          <p:cNvPicPr/>
          <p:nvPr/>
        </p:nvPicPr>
        <p:blipFill>
          <a:blip r:embed="rId6"/>
          <a:srcRect/>
          <a:stretch>
            <a:fillRect/>
          </a:stretch>
        </p:blipFill>
        <p:spPr>
          <a:xfrm>
            <a:off x="7178040" y="2033270"/>
            <a:ext cx="2340000" cy="468000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</p:pic>
      <p:pic>
        <p:nvPicPr>
          <p:cNvPr id="51" name="图片 50"/>
          <p:cNvPicPr/>
          <p:nvPr/>
        </p:nvPicPr>
        <p:blipFill>
          <a:blip r:embed="rId7"/>
          <a:stretch>
            <a:fillRect/>
          </a:stretch>
        </p:blipFill>
        <p:spPr>
          <a:xfrm>
            <a:off x="9592945" y="2033270"/>
            <a:ext cx="2538095" cy="468000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399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7135813" y="2317751"/>
            <a:ext cx="5110162" cy="4545013"/>
            <a:chOff x="7135813" y="2317751"/>
            <a:chExt cx="5110162" cy="4545013"/>
          </a:xfrm>
        </p:grpSpPr>
        <p:sp>
          <p:nvSpPr>
            <p:cNvPr id="5123" name="Freeform 5"/>
            <p:cNvSpPr>
              <a:spLocks noChangeArrowheads="1"/>
            </p:cNvSpPr>
            <p:nvPr/>
          </p:nvSpPr>
          <p:spPr bwMode="auto">
            <a:xfrm rot="16200000">
              <a:off x="8188216" y="5792351"/>
              <a:ext cx="1294515" cy="846309"/>
            </a:xfrm>
            <a:custGeom>
              <a:avLst/>
              <a:gdLst>
                <a:gd name="T0" fmla="*/ 0 w 820"/>
                <a:gd name="T1" fmla="*/ 536 h 536"/>
                <a:gd name="T2" fmla="*/ 0 w 820"/>
                <a:gd name="T3" fmla="*/ 0 h 536"/>
                <a:gd name="T4" fmla="*/ 820 w 820"/>
                <a:gd name="T5" fmla="*/ 373 h 536"/>
                <a:gd name="T6" fmla="*/ 0 w 820"/>
                <a:gd name="T7" fmla="*/ 536 h 53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20"/>
                <a:gd name="T13" fmla="*/ 0 h 536"/>
                <a:gd name="T14" fmla="*/ 820 w 820"/>
                <a:gd name="T15" fmla="*/ 536 h 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20" h="536">
                  <a:moveTo>
                    <a:pt x="0" y="536"/>
                  </a:moveTo>
                  <a:lnTo>
                    <a:pt x="0" y="0"/>
                  </a:lnTo>
                  <a:lnTo>
                    <a:pt x="820" y="373"/>
                  </a:lnTo>
                  <a:lnTo>
                    <a:pt x="0" y="536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124" name="Freeform 6"/>
            <p:cNvSpPr>
              <a:spLocks noChangeArrowheads="1"/>
            </p:cNvSpPr>
            <p:nvPr/>
          </p:nvSpPr>
          <p:spPr bwMode="auto">
            <a:xfrm rot="16200000">
              <a:off x="7560634" y="5422136"/>
              <a:ext cx="1837580" cy="1043676"/>
            </a:xfrm>
            <a:custGeom>
              <a:avLst/>
              <a:gdLst>
                <a:gd name="T0" fmla="*/ 0 w 1164"/>
                <a:gd name="T1" fmla="*/ 288 h 661"/>
                <a:gd name="T2" fmla="*/ 1164 w 1164"/>
                <a:gd name="T3" fmla="*/ 0 h 661"/>
                <a:gd name="T4" fmla="*/ 820 w 1164"/>
                <a:gd name="T5" fmla="*/ 661 h 661"/>
                <a:gd name="T6" fmla="*/ 0 w 1164"/>
                <a:gd name="T7" fmla="*/ 288 h 66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64"/>
                <a:gd name="T13" fmla="*/ 0 h 661"/>
                <a:gd name="T14" fmla="*/ 1164 w 1164"/>
                <a:gd name="T15" fmla="*/ 661 h 66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64" h="661">
                  <a:moveTo>
                    <a:pt x="0" y="288"/>
                  </a:moveTo>
                  <a:lnTo>
                    <a:pt x="1164" y="0"/>
                  </a:lnTo>
                  <a:lnTo>
                    <a:pt x="820" y="661"/>
                  </a:lnTo>
                  <a:lnTo>
                    <a:pt x="0" y="288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125" name="Freeform 7"/>
            <p:cNvSpPr>
              <a:spLocks noChangeArrowheads="1"/>
            </p:cNvSpPr>
            <p:nvPr/>
          </p:nvSpPr>
          <p:spPr bwMode="auto">
            <a:xfrm rot="16200000">
              <a:off x="10040260" y="5365991"/>
              <a:ext cx="715141" cy="2278403"/>
            </a:xfrm>
            <a:custGeom>
              <a:avLst/>
              <a:gdLst>
                <a:gd name="T0" fmla="*/ 0 w 453"/>
                <a:gd name="T1" fmla="*/ 1443 h 1443"/>
                <a:gd name="T2" fmla="*/ 0 w 453"/>
                <a:gd name="T3" fmla="*/ 0 h 1443"/>
                <a:gd name="T4" fmla="*/ 453 w 453"/>
                <a:gd name="T5" fmla="*/ 981 h 1443"/>
                <a:gd name="T6" fmla="*/ 0 w 453"/>
                <a:gd name="T7" fmla="*/ 1443 h 144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53"/>
                <a:gd name="T13" fmla="*/ 0 h 1443"/>
                <a:gd name="T14" fmla="*/ 453 w 453"/>
                <a:gd name="T15" fmla="*/ 1443 h 144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53" h="1443">
                  <a:moveTo>
                    <a:pt x="0" y="1443"/>
                  </a:moveTo>
                  <a:lnTo>
                    <a:pt x="0" y="0"/>
                  </a:lnTo>
                  <a:lnTo>
                    <a:pt x="453" y="981"/>
                  </a:lnTo>
                  <a:lnTo>
                    <a:pt x="0" y="1443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126" name="Freeform 8"/>
            <p:cNvSpPr>
              <a:spLocks noChangeArrowheads="1"/>
            </p:cNvSpPr>
            <p:nvPr/>
          </p:nvSpPr>
          <p:spPr bwMode="auto">
            <a:xfrm rot="16200000">
              <a:off x="8881451" y="4936651"/>
              <a:ext cx="2303290" cy="1548935"/>
            </a:xfrm>
            <a:custGeom>
              <a:avLst/>
              <a:gdLst>
                <a:gd name="T0" fmla="*/ 0 w 1459"/>
                <a:gd name="T1" fmla="*/ 0 h 981"/>
                <a:gd name="T2" fmla="*/ 1459 w 1459"/>
                <a:gd name="T3" fmla="*/ 251 h 981"/>
                <a:gd name="T4" fmla="*/ 453 w 1459"/>
                <a:gd name="T5" fmla="*/ 981 h 981"/>
                <a:gd name="T6" fmla="*/ 0 w 1459"/>
                <a:gd name="T7" fmla="*/ 0 h 98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459"/>
                <a:gd name="T13" fmla="*/ 0 h 981"/>
                <a:gd name="T14" fmla="*/ 1459 w 1459"/>
                <a:gd name="T15" fmla="*/ 981 h 98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459" h="981">
                  <a:moveTo>
                    <a:pt x="0" y="0"/>
                  </a:moveTo>
                  <a:lnTo>
                    <a:pt x="1459" y="251"/>
                  </a:lnTo>
                  <a:lnTo>
                    <a:pt x="453" y="98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127" name="Freeform 9"/>
            <p:cNvSpPr>
              <a:spLocks noChangeArrowheads="1"/>
            </p:cNvSpPr>
            <p:nvPr/>
          </p:nvSpPr>
          <p:spPr bwMode="auto">
            <a:xfrm rot="16200000">
              <a:off x="11169198" y="5785988"/>
              <a:ext cx="715141" cy="1438410"/>
            </a:xfrm>
            <a:custGeom>
              <a:avLst/>
              <a:gdLst>
                <a:gd name="T0" fmla="*/ 453 w 453"/>
                <a:gd name="T1" fmla="*/ 0 h 911"/>
                <a:gd name="T2" fmla="*/ 391 w 453"/>
                <a:gd name="T3" fmla="*/ 911 h 911"/>
                <a:gd name="T4" fmla="*/ 0 w 453"/>
                <a:gd name="T5" fmla="*/ 462 h 911"/>
                <a:gd name="T6" fmla="*/ 453 w 453"/>
                <a:gd name="T7" fmla="*/ 0 h 91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53"/>
                <a:gd name="T13" fmla="*/ 0 h 911"/>
                <a:gd name="T14" fmla="*/ 453 w 453"/>
                <a:gd name="T15" fmla="*/ 911 h 91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53" h="911">
                  <a:moveTo>
                    <a:pt x="453" y="0"/>
                  </a:moveTo>
                  <a:lnTo>
                    <a:pt x="391" y="911"/>
                  </a:lnTo>
                  <a:lnTo>
                    <a:pt x="0" y="462"/>
                  </a:lnTo>
                  <a:lnTo>
                    <a:pt x="453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128" name="Freeform 10"/>
            <p:cNvSpPr>
              <a:spLocks noChangeArrowheads="1"/>
            </p:cNvSpPr>
            <p:nvPr/>
          </p:nvSpPr>
          <p:spPr bwMode="auto">
            <a:xfrm rot="16200000">
              <a:off x="11006594" y="5006121"/>
              <a:ext cx="1040349" cy="1438410"/>
            </a:xfrm>
            <a:custGeom>
              <a:avLst/>
              <a:gdLst>
                <a:gd name="T0" fmla="*/ 62 w 659"/>
                <a:gd name="T1" fmla="*/ 0 h 911"/>
                <a:gd name="T2" fmla="*/ 659 w 659"/>
                <a:gd name="T3" fmla="*/ 911 h 911"/>
                <a:gd name="T4" fmla="*/ 0 w 659"/>
                <a:gd name="T5" fmla="*/ 911 h 911"/>
                <a:gd name="T6" fmla="*/ 62 w 659"/>
                <a:gd name="T7" fmla="*/ 0 h 91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59"/>
                <a:gd name="T13" fmla="*/ 0 h 911"/>
                <a:gd name="T14" fmla="*/ 659 w 659"/>
                <a:gd name="T15" fmla="*/ 911 h 91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59" h="911">
                  <a:moveTo>
                    <a:pt x="62" y="0"/>
                  </a:moveTo>
                  <a:lnTo>
                    <a:pt x="659" y="911"/>
                  </a:lnTo>
                  <a:lnTo>
                    <a:pt x="0" y="911"/>
                  </a:lnTo>
                  <a:lnTo>
                    <a:pt x="62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129" name="Freeform 11"/>
            <p:cNvSpPr>
              <a:spLocks noChangeArrowheads="1"/>
            </p:cNvSpPr>
            <p:nvPr/>
          </p:nvSpPr>
          <p:spPr bwMode="auto">
            <a:xfrm rot="16200000">
              <a:off x="10581141" y="4482790"/>
              <a:ext cx="1891255" cy="1438410"/>
            </a:xfrm>
            <a:custGeom>
              <a:avLst/>
              <a:gdLst>
                <a:gd name="T0" fmla="*/ 0 w 1198"/>
                <a:gd name="T1" fmla="*/ 0 h 911"/>
                <a:gd name="T2" fmla="*/ 1198 w 1198"/>
                <a:gd name="T3" fmla="*/ 911 h 911"/>
                <a:gd name="T4" fmla="*/ 597 w 1198"/>
                <a:gd name="T5" fmla="*/ 911 h 911"/>
                <a:gd name="T6" fmla="*/ 0 w 1198"/>
                <a:gd name="T7" fmla="*/ 0 h 91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98"/>
                <a:gd name="T13" fmla="*/ 0 h 911"/>
                <a:gd name="T14" fmla="*/ 1198 w 1198"/>
                <a:gd name="T15" fmla="*/ 911 h 91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98" h="911">
                  <a:moveTo>
                    <a:pt x="0" y="0"/>
                  </a:moveTo>
                  <a:lnTo>
                    <a:pt x="1198" y="911"/>
                  </a:lnTo>
                  <a:lnTo>
                    <a:pt x="597" y="91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130" name="Freeform 12"/>
            <p:cNvSpPr>
              <a:spLocks noChangeArrowheads="1"/>
            </p:cNvSpPr>
            <p:nvPr/>
          </p:nvSpPr>
          <p:spPr bwMode="auto">
            <a:xfrm rot="16200000">
              <a:off x="10521151" y="4422800"/>
              <a:ext cx="2011235" cy="1438410"/>
            </a:xfrm>
            <a:custGeom>
              <a:avLst/>
              <a:gdLst>
                <a:gd name="T0" fmla="*/ 1198 w 1274"/>
                <a:gd name="T1" fmla="*/ 911 h 911"/>
                <a:gd name="T2" fmla="*/ 1274 w 1274"/>
                <a:gd name="T3" fmla="*/ 107 h 911"/>
                <a:gd name="T4" fmla="*/ 0 w 1274"/>
                <a:gd name="T5" fmla="*/ 0 h 911"/>
                <a:gd name="T6" fmla="*/ 1198 w 1274"/>
                <a:gd name="T7" fmla="*/ 911 h 91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74"/>
                <a:gd name="T13" fmla="*/ 0 h 911"/>
                <a:gd name="T14" fmla="*/ 1274 w 1274"/>
                <a:gd name="T15" fmla="*/ 911 h 91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74" h="911">
                  <a:moveTo>
                    <a:pt x="1198" y="911"/>
                  </a:moveTo>
                  <a:lnTo>
                    <a:pt x="1274" y="107"/>
                  </a:lnTo>
                  <a:lnTo>
                    <a:pt x="0" y="0"/>
                  </a:lnTo>
                  <a:lnTo>
                    <a:pt x="1198" y="911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131" name="Freeform 13"/>
            <p:cNvSpPr>
              <a:spLocks noChangeArrowheads="1"/>
            </p:cNvSpPr>
            <p:nvPr/>
          </p:nvSpPr>
          <p:spPr bwMode="auto">
            <a:xfrm rot="16200000">
              <a:off x="9310108" y="4481221"/>
              <a:ext cx="2011235" cy="1321568"/>
            </a:xfrm>
            <a:custGeom>
              <a:avLst/>
              <a:gdLst>
                <a:gd name="T0" fmla="*/ 1006 w 1274"/>
                <a:gd name="T1" fmla="*/ 0 h 837"/>
                <a:gd name="T2" fmla="*/ 0 w 1274"/>
                <a:gd name="T3" fmla="*/ 730 h 837"/>
                <a:gd name="T4" fmla="*/ 1274 w 1274"/>
                <a:gd name="T5" fmla="*/ 837 h 837"/>
                <a:gd name="T6" fmla="*/ 1006 w 1274"/>
                <a:gd name="T7" fmla="*/ 0 h 83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74"/>
                <a:gd name="T13" fmla="*/ 0 h 837"/>
                <a:gd name="T14" fmla="*/ 1274 w 1274"/>
                <a:gd name="T15" fmla="*/ 837 h 83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74" h="837">
                  <a:moveTo>
                    <a:pt x="1006" y="0"/>
                  </a:moveTo>
                  <a:lnTo>
                    <a:pt x="0" y="730"/>
                  </a:lnTo>
                  <a:lnTo>
                    <a:pt x="1274" y="837"/>
                  </a:lnTo>
                  <a:lnTo>
                    <a:pt x="1006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132" name="Freeform 14"/>
            <p:cNvSpPr>
              <a:spLocks noChangeArrowheads="1"/>
            </p:cNvSpPr>
            <p:nvPr/>
          </p:nvSpPr>
          <p:spPr bwMode="auto">
            <a:xfrm rot="16200000">
              <a:off x="9690593" y="2976717"/>
              <a:ext cx="1547104" cy="1618408"/>
            </a:xfrm>
            <a:custGeom>
              <a:avLst/>
              <a:gdLst>
                <a:gd name="T0" fmla="*/ 0 w 980"/>
                <a:gd name="T1" fmla="*/ 0 h 1025"/>
                <a:gd name="T2" fmla="*/ 980 w 980"/>
                <a:gd name="T3" fmla="*/ 1025 h 1025"/>
                <a:gd name="T4" fmla="*/ 268 w 980"/>
                <a:gd name="T5" fmla="*/ 837 h 1025"/>
                <a:gd name="T6" fmla="*/ 0 w 980"/>
                <a:gd name="T7" fmla="*/ 0 h 102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80"/>
                <a:gd name="T13" fmla="*/ 0 h 1025"/>
                <a:gd name="T14" fmla="*/ 980 w 980"/>
                <a:gd name="T15" fmla="*/ 1025 h 102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80" h="1025">
                  <a:moveTo>
                    <a:pt x="0" y="0"/>
                  </a:moveTo>
                  <a:lnTo>
                    <a:pt x="980" y="1025"/>
                  </a:lnTo>
                  <a:lnTo>
                    <a:pt x="268" y="8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133" name="Freeform 15"/>
            <p:cNvSpPr>
              <a:spLocks noChangeArrowheads="1"/>
            </p:cNvSpPr>
            <p:nvPr/>
          </p:nvSpPr>
          <p:spPr bwMode="auto">
            <a:xfrm rot="16200000">
              <a:off x="9276124" y="2562246"/>
              <a:ext cx="1547104" cy="2447350"/>
            </a:xfrm>
            <a:custGeom>
              <a:avLst/>
              <a:gdLst>
                <a:gd name="T0" fmla="*/ 0 w 980"/>
                <a:gd name="T1" fmla="*/ 525 h 1550"/>
                <a:gd name="T2" fmla="*/ 569 w 980"/>
                <a:gd name="T3" fmla="*/ 0 h 1550"/>
                <a:gd name="T4" fmla="*/ 980 w 980"/>
                <a:gd name="T5" fmla="*/ 1550 h 1550"/>
                <a:gd name="T6" fmla="*/ 0 w 980"/>
                <a:gd name="T7" fmla="*/ 525 h 155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80"/>
                <a:gd name="T13" fmla="*/ 0 h 1550"/>
                <a:gd name="T14" fmla="*/ 980 w 980"/>
                <a:gd name="T15" fmla="*/ 1550 h 155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80" h="1550">
                  <a:moveTo>
                    <a:pt x="0" y="525"/>
                  </a:moveTo>
                  <a:lnTo>
                    <a:pt x="569" y="0"/>
                  </a:lnTo>
                  <a:lnTo>
                    <a:pt x="980" y="1550"/>
                  </a:lnTo>
                  <a:lnTo>
                    <a:pt x="0" y="525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134" name="Freeform 16"/>
            <p:cNvSpPr>
              <a:spLocks noChangeArrowheads="1"/>
            </p:cNvSpPr>
            <p:nvPr/>
          </p:nvSpPr>
          <p:spPr bwMode="auto">
            <a:xfrm rot="16200000">
              <a:off x="9587123" y="1974978"/>
              <a:ext cx="925105" cy="2447350"/>
            </a:xfrm>
            <a:custGeom>
              <a:avLst/>
              <a:gdLst>
                <a:gd name="T0" fmla="*/ 0 w 586"/>
                <a:gd name="T1" fmla="*/ 0 h 1550"/>
                <a:gd name="T2" fmla="*/ 586 w 586"/>
                <a:gd name="T3" fmla="*/ 378 h 1550"/>
                <a:gd name="T4" fmla="*/ 411 w 586"/>
                <a:gd name="T5" fmla="*/ 1550 h 1550"/>
                <a:gd name="T6" fmla="*/ 0 w 586"/>
                <a:gd name="T7" fmla="*/ 0 h 155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86"/>
                <a:gd name="T13" fmla="*/ 0 h 1550"/>
                <a:gd name="T14" fmla="*/ 586 w 586"/>
                <a:gd name="T15" fmla="*/ 1550 h 155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86" h="1550">
                  <a:moveTo>
                    <a:pt x="0" y="0"/>
                  </a:moveTo>
                  <a:lnTo>
                    <a:pt x="586" y="378"/>
                  </a:lnTo>
                  <a:lnTo>
                    <a:pt x="411" y="15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135" name="Freeform 17"/>
            <p:cNvSpPr>
              <a:spLocks noChangeArrowheads="1"/>
            </p:cNvSpPr>
            <p:nvPr/>
          </p:nvSpPr>
          <p:spPr bwMode="auto">
            <a:xfrm rot="16200000">
              <a:off x="10812432" y="2702845"/>
              <a:ext cx="1597621" cy="1269464"/>
            </a:xfrm>
            <a:custGeom>
              <a:avLst/>
              <a:gdLst>
                <a:gd name="T0" fmla="*/ 0 w 1012"/>
                <a:gd name="T1" fmla="*/ 0 h 804"/>
                <a:gd name="T2" fmla="*/ 1012 w 1012"/>
                <a:gd name="T3" fmla="*/ 804 h 804"/>
                <a:gd name="T4" fmla="*/ 712 w 1012"/>
                <a:gd name="T5" fmla="*/ 188 h 804"/>
                <a:gd name="T6" fmla="*/ 0 w 1012"/>
                <a:gd name="T7" fmla="*/ 0 h 80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12"/>
                <a:gd name="T13" fmla="*/ 0 h 804"/>
                <a:gd name="T14" fmla="*/ 1012 w 1012"/>
                <a:gd name="T15" fmla="*/ 804 h 80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12" h="804">
                  <a:moveTo>
                    <a:pt x="0" y="0"/>
                  </a:moveTo>
                  <a:lnTo>
                    <a:pt x="1012" y="804"/>
                  </a:lnTo>
                  <a:lnTo>
                    <a:pt x="712" y="18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136" name="Freeform 18"/>
            <p:cNvSpPr>
              <a:spLocks noChangeArrowheads="1"/>
            </p:cNvSpPr>
            <p:nvPr/>
          </p:nvSpPr>
          <p:spPr bwMode="auto">
            <a:xfrm rot="16200000">
              <a:off x="10752442" y="2762835"/>
              <a:ext cx="1717601" cy="1269464"/>
            </a:xfrm>
            <a:custGeom>
              <a:avLst/>
              <a:gdLst>
                <a:gd name="T0" fmla="*/ 0 w 1088"/>
                <a:gd name="T1" fmla="*/ 804 h 804"/>
                <a:gd name="T2" fmla="*/ 1088 w 1088"/>
                <a:gd name="T3" fmla="*/ 804 h 804"/>
                <a:gd name="T4" fmla="*/ 76 w 1088"/>
                <a:gd name="T5" fmla="*/ 0 h 804"/>
                <a:gd name="T6" fmla="*/ 0 w 1088"/>
                <a:gd name="T7" fmla="*/ 804 h 80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8"/>
                <a:gd name="T13" fmla="*/ 0 h 804"/>
                <a:gd name="T14" fmla="*/ 1088 w 1088"/>
                <a:gd name="T15" fmla="*/ 804 h 80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8" h="804">
                  <a:moveTo>
                    <a:pt x="0" y="804"/>
                  </a:moveTo>
                  <a:lnTo>
                    <a:pt x="1088" y="804"/>
                  </a:lnTo>
                  <a:lnTo>
                    <a:pt x="76" y="0"/>
                  </a:lnTo>
                  <a:lnTo>
                    <a:pt x="0" y="804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137" name="Freeform 21"/>
            <p:cNvSpPr>
              <a:spLocks noChangeArrowheads="1"/>
            </p:cNvSpPr>
            <p:nvPr/>
          </p:nvSpPr>
          <p:spPr bwMode="auto">
            <a:xfrm rot="16200000">
              <a:off x="8381564" y="4607581"/>
              <a:ext cx="424665" cy="505259"/>
            </a:xfrm>
            <a:custGeom>
              <a:avLst/>
              <a:gdLst>
                <a:gd name="T0" fmla="*/ 130 w 269"/>
                <a:gd name="T1" fmla="*/ 0 h 320"/>
                <a:gd name="T2" fmla="*/ 0 w 269"/>
                <a:gd name="T3" fmla="*/ 320 h 320"/>
                <a:gd name="T4" fmla="*/ 269 w 269"/>
                <a:gd name="T5" fmla="*/ 180 h 320"/>
                <a:gd name="T6" fmla="*/ 130 w 269"/>
                <a:gd name="T7" fmla="*/ 0 h 32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69"/>
                <a:gd name="T13" fmla="*/ 0 h 320"/>
                <a:gd name="T14" fmla="*/ 269 w 269"/>
                <a:gd name="T15" fmla="*/ 320 h 32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69" h="320">
                  <a:moveTo>
                    <a:pt x="130" y="0"/>
                  </a:moveTo>
                  <a:lnTo>
                    <a:pt x="0" y="320"/>
                  </a:lnTo>
                  <a:lnTo>
                    <a:pt x="269" y="180"/>
                  </a:lnTo>
                  <a:lnTo>
                    <a:pt x="130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138" name="Freeform 22"/>
            <p:cNvSpPr>
              <a:spLocks noChangeArrowheads="1"/>
            </p:cNvSpPr>
            <p:nvPr/>
          </p:nvSpPr>
          <p:spPr bwMode="auto">
            <a:xfrm rot="16200000">
              <a:off x="8573405" y="4699949"/>
              <a:ext cx="424665" cy="320523"/>
            </a:xfrm>
            <a:custGeom>
              <a:avLst/>
              <a:gdLst>
                <a:gd name="T0" fmla="*/ 0 w 269"/>
                <a:gd name="T1" fmla="*/ 140 h 203"/>
                <a:gd name="T2" fmla="*/ 264 w 269"/>
                <a:gd name="T3" fmla="*/ 203 h 203"/>
                <a:gd name="T4" fmla="*/ 269 w 269"/>
                <a:gd name="T5" fmla="*/ 0 h 203"/>
                <a:gd name="T6" fmla="*/ 0 w 269"/>
                <a:gd name="T7" fmla="*/ 140 h 20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69"/>
                <a:gd name="T13" fmla="*/ 0 h 203"/>
                <a:gd name="T14" fmla="*/ 269 w 269"/>
                <a:gd name="T15" fmla="*/ 203 h 20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69" h="203">
                  <a:moveTo>
                    <a:pt x="0" y="140"/>
                  </a:moveTo>
                  <a:lnTo>
                    <a:pt x="264" y="203"/>
                  </a:lnTo>
                  <a:lnTo>
                    <a:pt x="269" y="0"/>
                  </a:lnTo>
                  <a:lnTo>
                    <a:pt x="0" y="14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139" name="Freeform 23"/>
            <p:cNvSpPr>
              <a:spLocks noChangeArrowheads="1"/>
            </p:cNvSpPr>
            <p:nvPr/>
          </p:nvSpPr>
          <p:spPr bwMode="auto">
            <a:xfrm rot="16200000">
              <a:off x="11582871" y="6199661"/>
              <a:ext cx="617263" cy="708941"/>
            </a:xfrm>
            <a:custGeom>
              <a:avLst/>
              <a:gdLst>
                <a:gd name="T0" fmla="*/ 391 w 391"/>
                <a:gd name="T1" fmla="*/ 449 h 449"/>
                <a:gd name="T2" fmla="*/ 0 w 391"/>
                <a:gd name="T3" fmla="*/ 449 h 449"/>
                <a:gd name="T4" fmla="*/ 0 w 391"/>
                <a:gd name="T5" fmla="*/ 0 h 449"/>
                <a:gd name="T6" fmla="*/ 391 w 391"/>
                <a:gd name="T7" fmla="*/ 449 h 44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91"/>
                <a:gd name="T13" fmla="*/ 0 h 449"/>
                <a:gd name="T14" fmla="*/ 391 w 391"/>
                <a:gd name="T15" fmla="*/ 449 h 44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91" h="449">
                  <a:moveTo>
                    <a:pt x="391" y="449"/>
                  </a:moveTo>
                  <a:lnTo>
                    <a:pt x="0" y="449"/>
                  </a:lnTo>
                  <a:lnTo>
                    <a:pt x="0" y="0"/>
                  </a:lnTo>
                  <a:lnTo>
                    <a:pt x="391" y="449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140" name="Freeform 24"/>
            <p:cNvSpPr>
              <a:spLocks noChangeArrowheads="1"/>
            </p:cNvSpPr>
            <p:nvPr/>
          </p:nvSpPr>
          <p:spPr bwMode="auto">
            <a:xfrm rot="16200000">
              <a:off x="8117246" y="5325069"/>
              <a:ext cx="2303290" cy="772099"/>
            </a:xfrm>
            <a:custGeom>
              <a:avLst/>
              <a:gdLst>
                <a:gd name="T0" fmla="*/ 1459 w 1459"/>
                <a:gd name="T1" fmla="*/ 489 h 489"/>
                <a:gd name="T2" fmla="*/ 1019 w 1459"/>
                <a:gd name="T3" fmla="*/ 0 h 489"/>
                <a:gd name="T4" fmla="*/ 0 w 1459"/>
                <a:gd name="T5" fmla="*/ 238 h 489"/>
                <a:gd name="T6" fmla="*/ 1459 w 1459"/>
                <a:gd name="T7" fmla="*/ 489 h 48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459"/>
                <a:gd name="T13" fmla="*/ 0 h 489"/>
                <a:gd name="T14" fmla="*/ 1459 w 1459"/>
                <a:gd name="T15" fmla="*/ 489 h 48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459" h="489">
                  <a:moveTo>
                    <a:pt x="1459" y="489"/>
                  </a:moveTo>
                  <a:lnTo>
                    <a:pt x="1019" y="0"/>
                  </a:lnTo>
                  <a:lnTo>
                    <a:pt x="0" y="238"/>
                  </a:lnTo>
                  <a:lnTo>
                    <a:pt x="1459" y="489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141" name="Freeform 25"/>
            <p:cNvSpPr>
              <a:spLocks noChangeArrowheads="1"/>
            </p:cNvSpPr>
            <p:nvPr/>
          </p:nvSpPr>
          <p:spPr bwMode="auto">
            <a:xfrm rot="16200000">
              <a:off x="7689317" y="5293452"/>
              <a:ext cx="1837580" cy="1301043"/>
            </a:xfrm>
            <a:custGeom>
              <a:avLst/>
              <a:gdLst>
                <a:gd name="T0" fmla="*/ 1019 w 1164"/>
                <a:gd name="T1" fmla="*/ 586 h 824"/>
                <a:gd name="T2" fmla="*/ 1164 w 1164"/>
                <a:gd name="T3" fmla="*/ 0 h 824"/>
                <a:gd name="T4" fmla="*/ 0 w 1164"/>
                <a:gd name="T5" fmla="*/ 824 h 824"/>
                <a:gd name="T6" fmla="*/ 1019 w 1164"/>
                <a:gd name="T7" fmla="*/ 586 h 82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64"/>
                <a:gd name="T13" fmla="*/ 0 h 824"/>
                <a:gd name="T14" fmla="*/ 1164 w 1164"/>
                <a:gd name="T15" fmla="*/ 824 h 82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64" h="824">
                  <a:moveTo>
                    <a:pt x="1019" y="586"/>
                  </a:moveTo>
                  <a:lnTo>
                    <a:pt x="1164" y="0"/>
                  </a:lnTo>
                  <a:lnTo>
                    <a:pt x="0" y="824"/>
                  </a:lnTo>
                  <a:lnTo>
                    <a:pt x="1019" y="586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142" name="Freeform 26"/>
            <p:cNvSpPr>
              <a:spLocks noChangeArrowheads="1"/>
            </p:cNvSpPr>
            <p:nvPr/>
          </p:nvSpPr>
          <p:spPr bwMode="auto">
            <a:xfrm rot="16200000">
              <a:off x="6969323" y="5419767"/>
              <a:ext cx="1837580" cy="1048413"/>
            </a:xfrm>
            <a:custGeom>
              <a:avLst/>
              <a:gdLst>
                <a:gd name="T0" fmla="*/ 0 w 1164"/>
                <a:gd name="T1" fmla="*/ 664 h 664"/>
                <a:gd name="T2" fmla="*/ 0 w 1164"/>
                <a:gd name="T3" fmla="*/ 0 h 664"/>
                <a:gd name="T4" fmla="*/ 1164 w 1164"/>
                <a:gd name="T5" fmla="*/ 376 h 664"/>
                <a:gd name="T6" fmla="*/ 0 w 1164"/>
                <a:gd name="T7" fmla="*/ 664 h 66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64"/>
                <a:gd name="T13" fmla="*/ 0 h 664"/>
                <a:gd name="T14" fmla="*/ 1164 w 1164"/>
                <a:gd name="T15" fmla="*/ 664 h 66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64" h="664">
                  <a:moveTo>
                    <a:pt x="0" y="664"/>
                  </a:moveTo>
                  <a:lnTo>
                    <a:pt x="0" y="0"/>
                  </a:lnTo>
                  <a:lnTo>
                    <a:pt x="1164" y="376"/>
                  </a:lnTo>
                  <a:lnTo>
                    <a:pt x="0" y="664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143" name="Freeform 27"/>
            <p:cNvSpPr>
              <a:spLocks noChangeArrowheads="1"/>
            </p:cNvSpPr>
            <p:nvPr/>
          </p:nvSpPr>
          <p:spPr bwMode="auto">
            <a:xfrm rot="16200000">
              <a:off x="7979802" y="5737094"/>
              <a:ext cx="1360820" cy="890520"/>
            </a:xfrm>
            <a:custGeom>
              <a:avLst/>
              <a:gdLst>
                <a:gd name="T0" fmla="*/ 0 w 862"/>
                <a:gd name="T1" fmla="*/ 564 h 564"/>
                <a:gd name="T2" fmla="*/ 0 w 862"/>
                <a:gd name="T3" fmla="*/ 0 h 564"/>
                <a:gd name="T4" fmla="*/ 862 w 862"/>
                <a:gd name="T5" fmla="*/ 392 h 564"/>
                <a:gd name="T6" fmla="*/ 0 w 862"/>
                <a:gd name="T7" fmla="*/ 564 h 56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62"/>
                <a:gd name="T13" fmla="*/ 0 h 564"/>
                <a:gd name="T14" fmla="*/ 862 w 862"/>
                <a:gd name="T15" fmla="*/ 564 h 56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62" h="564">
                  <a:moveTo>
                    <a:pt x="0" y="564"/>
                  </a:moveTo>
                  <a:lnTo>
                    <a:pt x="0" y="0"/>
                  </a:lnTo>
                  <a:lnTo>
                    <a:pt x="862" y="392"/>
                  </a:lnTo>
                  <a:lnTo>
                    <a:pt x="0" y="564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144" name="Freeform 28"/>
            <p:cNvSpPr>
              <a:spLocks noChangeArrowheads="1"/>
            </p:cNvSpPr>
            <p:nvPr/>
          </p:nvSpPr>
          <p:spPr bwMode="auto">
            <a:xfrm rot="16200000">
              <a:off x="7320643" y="5349512"/>
              <a:ext cx="1930723" cy="1095781"/>
            </a:xfrm>
            <a:custGeom>
              <a:avLst/>
              <a:gdLst>
                <a:gd name="T0" fmla="*/ 0 w 1223"/>
                <a:gd name="T1" fmla="*/ 302 h 694"/>
                <a:gd name="T2" fmla="*/ 1223 w 1223"/>
                <a:gd name="T3" fmla="*/ 0 h 694"/>
                <a:gd name="T4" fmla="*/ 862 w 1223"/>
                <a:gd name="T5" fmla="*/ 694 h 694"/>
                <a:gd name="T6" fmla="*/ 0 w 1223"/>
                <a:gd name="T7" fmla="*/ 302 h 69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23"/>
                <a:gd name="T13" fmla="*/ 0 h 694"/>
                <a:gd name="T14" fmla="*/ 1223 w 1223"/>
                <a:gd name="T15" fmla="*/ 694 h 69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23" h="694">
                  <a:moveTo>
                    <a:pt x="0" y="302"/>
                  </a:moveTo>
                  <a:lnTo>
                    <a:pt x="1223" y="0"/>
                  </a:lnTo>
                  <a:lnTo>
                    <a:pt x="862" y="694"/>
                  </a:lnTo>
                  <a:lnTo>
                    <a:pt x="0" y="302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145" name="Freeform 29"/>
            <p:cNvSpPr>
              <a:spLocks noChangeArrowheads="1"/>
            </p:cNvSpPr>
            <p:nvPr/>
          </p:nvSpPr>
          <p:spPr bwMode="auto">
            <a:xfrm rot="16200000">
              <a:off x="9927369" y="5289416"/>
              <a:ext cx="751450" cy="2395244"/>
            </a:xfrm>
            <a:custGeom>
              <a:avLst/>
              <a:gdLst>
                <a:gd name="T0" fmla="*/ 0 w 476"/>
                <a:gd name="T1" fmla="*/ 1517 h 1517"/>
                <a:gd name="T2" fmla="*/ 0 w 476"/>
                <a:gd name="T3" fmla="*/ 0 h 1517"/>
                <a:gd name="T4" fmla="*/ 476 w 476"/>
                <a:gd name="T5" fmla="*/ 1031 h 1517"/>
                <a:gd name="T6" fmla="*/ 0 w 476"/>
                <a:gd name="T7" fmla="*/ 1517 h 151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76"/>
                <a:gd name="T13" fmla="*/ 0 h 1517"/>
                <a:gd name="T14" fmla="*/ 476 w 476"/>
                <a:gd name="T15" fmla="*/ 1517 h 151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76" h="1517">
                  <a:moveTo>
                    <a:pt x="0" y="1517"/>
                  </a:moveTo>
                  <a:lnTo>
                    <a:pt x="0" y="0"/>
                  </a:lnTo>
                  <a:lnTo>
                    <a:pt x="476" y="1031"/>
                  </a:lnTo>
                  <a:lnTo>
                    <a:pt x="0" y="1517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146" name="Freeform 30"/>
            <p:cNvSpPr>
              <a:spLocks noChangeArrowheads="1"/>
            </p:cNvSpPr>
            <p:nvPr/>
          </p:nvSpPr>
          <p:spPr bwMode="auto">
            <a:xfrm rot="16200000">
              <a:off x="8708567" y="4837977"/>
              <a:ext cx="2421691" cy="1627882"/>
            </a:xfrm>
            <a:custGeom>
              <a:avLst/>
              <a:gdLst>
                <a:gd name="T0" fmla="*/ 0 w 1534"/>
                <a:gd name="T1" fmla="*/ 0 h 1031"/>
                <a:gd name="T2" fmla="*/ 1534 w 1534"/>
                <a:gd name="T3" fmla="*/ 264 h 1031"/>
                <a:gd name="T4" fmla="*/ 476 w 1534"/>
                <a:gd name="T5" fmla="*/ 1031 h 1031"/>
                <a:gd name="T6" fmla="*/ 0 w 1534"/>
                <a:gd name="T7" fmla="*/ 0 h 103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534"/>
                <a:gd name="T13" fmla="*/ 0 h 1031"/>
                <a:gd name="T14" fmla="*/ 1534 w 1534"/>
                <a:gd name="T15" fmla="*/ 1031 h 103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534" h="1031">
                  <a:moveTo>
                    <a:pt x="0" y="0"/>
                  </a:moveTo>
                  <a:lnTo>
                    <a:pt x="1534" y="264"/>
                  </a:lnTo>
                  <a:lnTo>
                    <a:pt x="476" y="10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147" name="Freeform 31"/>
            <p:cNvSpPr>
              <a:spLocks noChangeArrowheads="1"/>
            </p:cNvSpPr>
            <p:nvPr/>
          </p:nvSpPr>
          <p:spPr bwMode="auto">
            <a:xfrm rot="16200000">
              <a:off x="11113939" y="5730728"/>
              <a:ext cx="751450" cy="1512620"/>
            </a:xfrm>
            <a:custGeom>
              <a:avLst/>
              <a:gdLst>
                <a:gd name="T0" fmla="*/ 476 w 476"/>
                <a:gd name="T1" fmla="*/ 0 h 958"/>
                <a:gd name="T2" fmla="*/ 411 w 476"/>
                <a:gd name="T3" fmla="*/ 958 h 958"/>
                <a:gd name="T4" fmla="*/ 0 w 476"/>
                <a:gd name="T5" fmla="*/ 486 h 958"/>
                <a:gd name="T6" fmla="*/ 476 w 476"/>
                <a:gd name="T7" fmla="*/ 0 h 95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76"/>
                <a:gd name="T13" fmla="*/ 0 h 958"/>
                <a:gd name="T14" fmla="*/ 476 w 476"/>
                <a:gd name="T15" fmla="*/ 958 h 95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76" h="958">
                  <a:moveTo>
                    <a:pt x="476" y="0"/>
                  </a:moveTo>
                  <a:lnTo>
                    <a:pt x="411" y="958"/>
                  </a:lnTo>
                  <a:lnTo>
                    <a:pt x="0" y="486"/>
                  </a:lnTo>
                  <a:lnTo>
                    <a:pt x="476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148" name="Freeform 32"/>
            <p:cNvSpPr>
              <a:spLocks noChangeArrowheads="1"/>
            </p:cNvSpPr>
            <p:nvPr/>
          </p:nvSpPr>
          <p:spPr bwMode="auto">
            <a:xfrm rot="16200000">
              <a:off x="10943442" y="4911394"/>
              <a:ext cx="1092445" cy="1512620"/>
            </a:xfrm>
            <a:custGeom>
              <a:avLst/>
              <a:gdLst>
                <a:gd name="T0" fmla="*/ 65 w 692"/>
                <a:gd name="T1" fmla="*/ 0 h 958"/>
                <a:gd name="T2" fmla="*/ 692 w 692"/>
                <a:gd name="T3" fmla="*/ 958 h 958"/>
                <a:gd name="T4" fmla="*/ 0 w 692"/>
                <a:gd name="T5" fmla="*/ 958 h 958"/>
                <a:gd name="T6" fmla="*/ 65 w 692"/>
                <a:gd name="T7" fmla="*/ 0 h 95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92"/>
                <a:gd name="T13" fmla="*/ 0 h 958"/>
                <a:gd name="T14" fmla="*/ 692 w 692"/>
                <a:gd name="T15" fmla="*/ 958 h 95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92" h="958">
                  <a:moveTo>
                    <a:pt x="65" y="0"/>
                  </a:moveTo>
                  <a:lnTo>
                    <a:pt x="692" y="958"/>
                  </a:lnTo>
                  <a:lnTo>
                    <a:pt x="0" y="958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149" name="Freeform 33"/>
            <p:cNvSpPr>
              <a:spLocks noChangeArrowheads="1"/>
            </p:cNvSpPr>
            <p:nvPr/>
          </p:nvSpPr>
          <p:spPr bwMode="auto">
            <a:xfrm rot="16200000">
              <a:off x="10495098" y="4360436"/>
              <a:ext cx="1989133" cy="1512620"/>
            </a:xfrm>
            <a:custGeom>
              <a:avLst/>
              <a:gdLst>
                <a:gd name="T0" fmla="*/ 0 w 1260"/>
                <a:gd name="T1" fmla="*/ 0 h 958"/>
                <a:gd name="T2" fmla="*/ 1260 w 1260"/>
                <a:gd name="T3" fmla="*/ 958 h 958"/>
                <a:gd name="T4" fmla="*/ 627 w 1260"/>
                <a:gd name="T5" fmla="*/ 958 h 958"/>
                <a:gd name="T6" fmla="*/ 0 w 1260"/>
                <a:gd name="T7" fmla="*/ 0 h 95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60"/>
                <a:gd name="T13" fmla="*/ 0 h 958"/>
                <a:gd name="T14" fmla="*/ 1260 w 1260"/>
                <a:gd name="T15" fmla="*/ 958 h 95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60" h="958">
                  <a:moveTo>
                    <a:pt x="0" y="0"/>
                  </a:moveTo>
                  <a:lnTo>
                    <a:pt x="1260" y="958"/>
                  </a:lnTo>
                  <a:lnTo>
                    <a:pt x="627" y="95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150" name="Freeform 34"/>
            <p:cNvSpPr>
              <a:spLocks noChangeArrowheads="1"/>
            </p:cNvSpPr>
            <p:nvPr/>
          </p:nvSpPr>
          <p:spPr bwMode="auto">
            <a:xfrm rot="16200000">
              <a:off x="10431951" y="4297288"/>
              <a:ext cx="2115427" cy="1512620"/>
            </a:xfrm>
            <a:custGeom>
              <a:avLst/>
              <a:gdLst>
                <a:gd name="T0" fmla="*/ 1260 w 1340"/>
                <a:gd name="T1" fmla="*/ 958 h 958"/>
                <a:gd name="T2" fmla="*/ 1340 w 1340"/>
                <a:gd name="T3" fmla="*/ 113 h 958"/>
                <a:gd name="T4" fmla="*/ 0 w 1340"/>
                <a:gd name="T5" fmla="*/ 0 h 958"/>
                <a:gd name="T6" fmla="*/ 1260 w 1340"/>
                <a:gd name="T7" fmla="*/ 958 h 95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340"/>
                <a:gd name="T13" fmla="*/ 0 h 958"/>
                <a:gd name="T14" fmla="*/ 1340 w 1340"/>
                <a:gd name="T15" fmla="*/ 958 h 95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340" h="958">
                  <a:moveTo>
                    <a:pt x="1260" y="958"/>
                  </a:moveTo>
                  <a:lnTo>
                    <a:pt x="1340" y="113"/>
                  </a:lnTo>
                  <a:lnTo>
                    <a:pt x="0" y="0"/>
                  </a:lnTo>
                  <a:lnTo>
                    <a:pt x="1260" y="958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151" name="Freeform 35"/>
            <p:cNvSpPr>
              <a:spLocks noChangeArrowheads="1"/>
            </p:cNvSpPr>
            <p:nvPr/>
          </p:nvSpPr>
          <p:spPr bwMode="auto">
            <a:xfrm rot="16200000">
              <a:off x="9159328" y="4358867"/>
              <a:ext cx="2115427" cy="1389463"/>
            </a:xfrm>
            <a:custGeom>
              <a:avLst/>
              <a:gdLst>
                <a:gd name="T0" fmla="*/ 1058 w 1340"/>
                <a:gd name="T1" fmla="*/ 0 h 880"/>
                <a:gd name="T2" fmla="*/ 0 w 1340"/>
                <a:gd name="T3" fmla="*/ 767 h 880"/>
                <a:gd name="T4" fmla="*/ 1340 w 1340"/>
                <a:gd name="T5" fmla="*/ 880 h 880"/>
                <a:gd name="T6" fmla="*/ 1058 w 1340"/>
                <a:gd name="T7" fmla="*/ 0 h 88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340"/>
                <a:gd name="T13" fmla="*/ 0 h 880"/>
                <a:gd name="T14" fmla="*/ 1340 w 1340"/>
                <a:gd name="T15" fmla="*/ 880 h 88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340" h="880">
                  <a:moveTo>
                    <a:pt x="1058" y="0"/>
                  </a:moveTo>
                  <a:lnTo>
                    <a:pt x="0" y="767"/>
                  </a:lnTo>
                  <a:lnTo>
                    <a:pt x="1340" y="880"/>
                  </a:lnTo>
                  <a:lnTo>
                    <a:pt x="1058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152" name="Freeform 36"/>
            <p:cNvSpPr>
              <a:spLocks noChangeArrowheads="1"/>
            </p:cNvSpPr>
            <p:nvPr/>
          </p:nvSpPr>
          <p:spPr bwMode="auto">
            <a:xfrm rot="16200000">
              <a:off x="9561127" y="2777796"/>
              <a:ext cx="1624459" cy="1702092"/>
            </a:xfrm>
            <a:custGeom>
              <a:avLst/>
              <a:gdLst>
                <a:gd name="T0" fmla="*/ 0 w 1029"/>
                <a:gd name="T1" fmla="*/ 0 h 1078"/>
                <a:gd name="T2" fmla="*/ 1029 w 1029"/>
                <a:gd name="T3" fmla="*/ 1078 h 1078"/>
                <a:gd name="T4" fmla="*/ 282 w 1029"/>
                <a:gd name="T5" fmla="*/ 880 h 1078"/>
                <a:gd name="T6" fmla="*/ 0 w 1029"/>
                <a:gd name="T7" fmla="*/ 0 h 107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29"/>
                <a:gd name="T13" fmla="*/ 0 h 1078"/>
                <a:gd name="T14" fmla="*/ 1029 w 1029"/>
                <a:gd name="T15" fmla="*/ 1078 h 107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29" h="1078">
                  <a:moveTo>
                    <a:pt x="0" y="0"/>
                  </a:moveTo>
                  <a:lnTo>
                    <a:pt x="1029" y="1078"/>
                  </a:lnTo>
                  <a:lnTo>
                    <a:pt x="282" y="8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153" name="Freeform 37"/>
            <p:cNvSpPr>
              <a:spLocks noChangeArrowheads="1"/>
            </p:cNvSpPr>
            <p:nvPr/>
          </p:nvSpPr>
          <p:spPr bwMode="auto">
            <a:xfrm rot="16200000">
              <a:off x="9125341" y="2342010"/>
              <a:ext cx="1624459" cy="2573665"/>
            </a:xfrm>
            <a:custGeom>
              <a:avLst/>
              <a:gdLst>
                <a:gd name="T0" fmla="*/ 0 w 1029"/>
                <a:gd name="T1" fmla="*/ 552 h 1630"/>
                <a:gd name="T2" fmla="*/ 598 w 1029"/>
                <a:gd name="T3" fmla="*/ 0 h 1630"/>
                <a:gd name="T4" fmla="*/ 1029 w 1029"/>
                <a:gd name="T5" fmla="*/ 1630 h 1630"/>
                <a:gd name="T6" fmla="*/ 0 w 1029"/>
                <a:gd name="T7" fmla="*/ 552 h 163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29"/>
                <a:gd name="T13" fmla="*/ 0 h 1630"/>
                <a:gd name="T14" fmla="*/ 1029 w 1029"/>
                <a:gd name="T15" fmla="*/ 1630 h 163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29" h="1630">
                  <a:moveTo>
                    <a:pt x="0" y="552"/>
                  </a:moveTo>
                  <a:lnTo>
                    <a:pt x="598" y="0"/>
                  </a:lnTo>
                  <a:lnTo>
                    <a:pt x="1029" y="1630"/>
                  </a:lnTo>
                  <a:lnTo>
                    <a:pt x="0" y="552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154" name="Freeform 38"/>
            <p:cNvSpPr>
              <a:spLocks noChangeArrowheads="1"/>
            </p:cNvSpPr>
            <p:nvPr/>
          </p:nvSpPr>
          <p:spPr bwMode="auto">
            <a:xfrm rot="16200000">
              <a:off x="9451338" y="1746912"/>
              <a:ext cx="972464" cy="2573665"/>
            </a:xfrm>
            <a:custGeom>
              <a:avLst/>
              <a:gdLst>
                <a:gd name="T0" fmla="*/ 0 w 616"/>
                <a:gd name="T1" fmla="*/ 0 h 1630"/>
                <a:gd name="T2" fmla="*/ 616 w 616"/>
                <a:gd name="T3" fmla="*/ 398 h 1630"/>
                <a:gd name="T4" fmla="*/ 431 w 616"/>
                <a:gd name="T5" fmla="*/ 1630 h 1630"/>
                <a:gd name="T6" fmla="*/ 0 w 616"/>
                <a:gd name="T7" fmla="*/ 0 h 163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16"/>
                <a:gd name="T13" fmla="*/ 0 h 1630"/>
                <a:gd name="T14" fmla="*/ 616 w 616"/>
                <a:gd name="T15" fmla="*/ 1630 h 163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16" h="1630">
                  <a:moveTo>
                    <a:pt x="0" y="0"/>
                  </a:moveTo>
                  <a:lnTo>
                    <a:pt x="616" y="398"/>
                  </a:lnTo>
                  <a:lnTo>
                    <a:pt x="431" y="16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155" name="Freeform 39"/>
            <p:cNvSpPr>
              <a:spLocks noChangeArrowheads="1"/>
            </p:cNvSpPr>
            <p:nvPr/>
          </p:nvSpPr>
          <p:spPr bwMode="auto">
            <a:xfrm rot="16200000">
              <a:off x="10739806" y="2489718"/>
              <a:ext cx="1678134" cy="1334200"/>
            </a:xfrm>
            <a:custGeom>
              <a:avLst/>
              <a:gdLst>
                <a:gd name="T0" fmla="*/ 0 w 1063"/>
                <a:gd name="T1" fmla="*/ 0 h 845"/>
                <a:gd name="T2" fmla="*/ 1063 w 1063"/>
                <a:gd name="T3" fmla="*/ 845 h 845"/>
                <a:gd name="T4" fmla="*/ 747 w 1063"/>
                <a:gd name="T5" fmla="*/ 198 h 845"/>
                <a:gd name="T6" fmla="*/ 0 w 1063"/>
                <a:gd name="T7" fmla="*/ 0 h 84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63"/>
                <a:gd name="T13" fmla="*/ 0 h 845"/>
                <a:gd name="T14" fmla="*/ 1063 w 1063"/>
                <a:gd name="T15" fmla="*/ 845 h 84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63" h="845">
                  <a:moveTo>
                    <a:pt x="0" y="0"/>
                  </a:moveTo>
                  <a:lnTo>
                    <a:pt x="1063" y="845"/>
                  </a:lnTo>
                  <a:lnTo>
                    <a:pt x="747" y="19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156" name="Freeform 40"/>
            <p:cNvSpPr>
              <a:spLocks noChangeArrowheads="1"/>
            </p:cNvSpPr>
            <p:nvPr/>
          </p:nvSpPr>
          <p:spPr bwMode="auto">
            <a:xfrm rot="16200000">
              <a:off x="10676659" y="2552865"/>
              <a:ext cx="1804428" cy="1334200"/>
            </a:xfrm>
            <a:custGeom>
              <a:avLst/>
              <a:gdLst>
                <a:gd name="T0" fmla="*/ 0 w 1143"/>
                <a:gd name="T1" fmla="*/ 845 h 845"/>
                <a:gd name="T2" fmla="*/ 1143 w 1143"/>
                <a:gd name="T3" fmla="*/ 845 h 845"/>
                <a:gd name="T4" fmla="*/ 80 w 1143"/>
                <a:gd name="T5" fmla="*/ 0 h 845"/>
                <a:gd name="T6" fmla="*/ 0 w 1143"/>
                <a:gd name="T7" fmla="*/ 845 h 84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43"/>
                <a:gd name="T13" fmla="*/ 0 h 845"/>
                <a:gd name="T14" fmla="*/ 1143 w 1143"/>
                <a:gd name="T15" fmla="*/ 845 h 84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43" h="845">
                  <a:moveTo>
                    <a:pt x="0" y="845"/>
                  </a:moveTo>
                  <a:lnTo>
                    <a:pt x="1143" y="845"/>
                  </a:lnTo>
                  <a:lnTo>
                    <a:pt x="80" y="0"/>
                  </a:lnTo>
                  <a:lnTo>
                    <a:pt x="0" y="845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157" name="Freeform 43"/>
            <p:cNvSpPr>
              <a:spLocks noChangeArrowheads="1"/>
            </p:cNvSpPr>
            <p:nvPr/>
          </p:nvSpPr>
          <p:spPr bwMode="auto">
            <a:xfrm rot="16200000">
              <a:off x="8182621" y="4492335"/>
              <a:ext cx="446766" cy="530522"/>
            </a:xfrm>
            <a:custGeom>
              <a:avLst/>
              <a:gdLst>
                <a:gd name="T0" fmla="*/ 136 w 283"/>
                <a:gd name="T1" fmla="*/ 0 h 336"/>
                <a:gd name="T2" fmla="*/ 0 w 283"/>
                <a:gd name="T3" fmla="*/ 336 h 336"/>
                <a:gd name="T4" fmla="*/ 283 w 283"/>
                <a:gd name="T5" fmla="*/ 190 h 336"/>
                <a:gd name="T6" fmla="*/ 136 w 283"/>
                <a:gd name="T7" fmla="*/ 0 h 33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83"/>
                <a:gd name="T13" fmla="*/ 0 h 336"/>
                <a:gd name="T14" fmla="*/ 283 w 283"/>
                <a:gd name="T15" fmla="*/ 336 h 3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83" h="336">
                  <a:moveTo>
                    <a:pt x="136" y="0"/>
                  </a:moveTo>
                  <a:lnTo>
                    <a:pt x="0" y="336"/>
                  </a:lnTo>
                  <a:lnTo>
                    <a:pt x="283" y="190"/>
                  </a:lnTo>
                  <a:lnTo>
                    <a:pt x="136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158" name="Freeform 44"/>
            <p:cNvSpPr>
              <a:spLocks noChangeArrowheads="1"/>
            </p:cNvSpPr>
            <p:nvPr/>
          </p:nvSpPr>
          <p:spPr bwMode="auto">
            <a:xfrm rot="16200000">
              <a:off x="8385514" y="4589440"/>
              <a:ext cx="446766" cy="336313"/>
            </a:xfrm>
            <a:custGeom>
              <a:avLst/>
              <a:gdLst>
                <a:gd name="T0" fmla="*/ 0 w 283"/>
                <a:gd name="T1" fmla="*/ 146 h 213"/>
                <a:gd name="T2" fmla="*/ 278 w 283"/>
                <a:gd name="T3" fmla="*/ 213 h 213"/>
                <a:gd name="T4" fmla="*/ 283 w 283"/>
                <a:gd name="T5" fmla="*/ 0 h 213"/>
                <a:gd name="T6" fmla="*/ 0 w 283"/>
                <a:gd name="T7" fmla="*/ 146 h 21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83"/>
                <a:gd name="T13" fmla="*/ 0 h 213"/>
                <a:gd name="T14" fmla="*/ 283 w 283"/>
                <a:gd name="T15" fmla="*/ 213 h 21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83" h="213">
                  <a:moveTo>
                    <a:pt x="0" y="146"/>
                  </a:moveTo>
                  <a:lnTo>
                    <a:pt x="278" y="213"/>
                  </a:lnTo>
                  <a:lnTo>
                    <a:pt x="283" y="0"/>
                  </a:lnTo>
                  <a:lnTo>
                    <a:pt x="0" y="146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159" name="Freeform 45"/>
            <p:cNvSpPr>
              <a:spLocks noChangeArrowheads="1"/>
            </p:cNvSpPr>
            <p:nvPr/>
          </p:nvSpPr>
          <p:spPr bwMode="auto">
            <a:xfrm rot="16200000">
              <a:off x="11548927" y="6165716"/>
              <a:ext cx="648837" cy="745258"/>
            </a:xfrm>
            <a:custGeom>
              <a:avLst/>
              <a:gdLst>
                <a:gd name="T0" fmla="*/ 411 w 411"/>
                <a:gd name="T1" fmla="*/ 472 h 472"/>
                <a:gd name="T2" fmla="*/ 0 w 411"/>
                <a:gd name="T3" fmla="*/ 472 h 472"/>
                <a:gd name="T4" fmla="*/ 0 w 411"/>
                <a:gd name="T5" fmla="*/ 0 h 472"/>
                <a:gd name="T6" fmla="*/ 411 w 411"/>
                <a:gd name="T7" fmla="*/ 472 h 47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11"/>
                <a:gd name="T13" fmla="*/ 0 h 472"/>
                <a:gd name="T14" fmla="*/ 411 w 411"/>
                <a:gd name="T15" fmla="*/ 472 h 47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11" h="472">
                  <a:moveTo>
                    <a:pt x="411" y="472"/>
                  </a:moveTo>
                  <a:lnTo>
                    <a:pt x="0" y="472"/>
                  </a:lnTo>
                  <a:lnTo>
                    <a:pt x="0" y="0"/>
                  </a:lnTo>
                  <a:lnTo>
                    <a:pt x="411" y="472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160" name="Freeform 46"/>
            <p:cNvSpPr>
              <a:spLocks noChangeArrowheads="1"/>
            </p:cNvSpPr>
            <p:nvPr/>
          </p:nvSpPr>
          <p:spPr bwMode="auto">
            <a:xfrm rot="16200000">
              <a:off x="7904889" y="5245343"/>
              <a:ext cx="2421691" cy="813151"/>
            </a:xfrm>
            <a:custGeom>
              <a:avLst/>
              <a:gdLst>
                <a:gd name="T0" fmla="*/ 1534 w 1534"/>
                <a:gd name="T1" fmla="*/ 515 h 515"/>
                <a:gd name="T2" fmla="*/ 1071 w 1534"/>
                <a:gd name="T3" fmla="*/ 0 h 515"/>
                <a:gd name="T4" fmla="*/ 0 w 1534"/>
                <a:gd name="T5" fmla="*/ 251 h 515"/>
                <a:gd name="T6" fmla="*/ 1534 w 1534"/>
                <a:gd name="T7" fmla="*/ 515 h 51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534"/>
                <a:gd name="T13" fmla="*/ 0 h 515"/>
                <a:gd name="T14" fmla="*/ 1534 w 1534"/>
                <a:gd name="T15" fmla="*/ 515 h 51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534" h="515">
                  <a:moveTo>
                    <a:pt x="1534" y="515"/>
                  </a:moveTo>
                  <a:lnTo>
                    <a:pt x="1071" y="0"/>
                  </a:lnTo>
                  <a:lnTo>
                    <a:pt x="0" y="251"/>
                  </a:lnTo>
                  <a:lnTo>
                    <a:pt x="1534" y="515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161" name="Freeform 47"/>
            <p:cNvSpPr>
              <a:spLocks noChangeArrowheads="1"/>
            </p:cNvSpPr>
            <p:nvPr/>
          </p:nvSpPr>
          <p:spPr bwMode="auto">
            <a:xfrm rot="16200000">
              <a:off x="7456431" y="5213723"/>
              <a:ext cx="1930723" cy="1367358"/>
            </a:xfrm>
            <a:custGeom>
              <a:avLst/>
              <a:gdLst>
                <a:gd name="T0" fmla="*/ 1071 w 1223"/>
                <a:gd name="T1" fmla="*/ 615 h 866"/>
                <a:gd name="T2" fmla="*/ 1223 w 1223"/>
                <a:gd name="T3" fmla="*/ 0 h 866"/>
                <a:gd name="T4" fmla="*/ 0 w 1223"/>
                <a:gd name="T5" fmla="*/ 866 h 866"/>
                <a:gd name="T6" fmla="*/ 1071 w 1223"/>
                <a:gd name="T7" fmla="*/ 615 h 86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23"/>
                <a:gd name="T13" fmla="*/ 0 h 866"/>
                <a:gd name="T14" fmla="*/ 1223 w 1223"/>
                <a:gd name="T15" fmla="*/ 866 h 86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23" h="866">
                  <a:moveTo>
                    <a:pt x="1071" y="615"/>
                  </a:moveTo>
                  <a:lnTo>
                    <a:pt x="1223" y="0"/>
                  </a:lnTo>
                  <a:lnTo>
                    <a:pt x="0" y="866"/>
                  </a:lnTo>
                  <a:lnTo>
                    <a:pt x="1071" y="615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162" name="Freeform 48"/>
            <p:cNvSpPr>
              <a:spLocks noChangeArrowheads="1"/>
            </p:cNvSpPr>
            <p:nvPr/>
          </p:nvSpPr>
          <p:spPr bwMode="auto">
            <a:xfrm rot="16200000">
              <a:off x="6721500" y="5346354"/>
              <a:ext cx="1930723" cy="1102097"/>
            </a:xfrm>
            <a:custGeom>
              <a:avLst/>
              <a:gdLst>
                <a:gd name="T0" fmla="*/ 0 w 1223"/>
                <a:gd name="T1" fmla="*/ 698 h 698"/>
                <a:gd name="T2" fmla="*/ 0 w 1223"/>
                <a:gd name="T3" fmla="*/ 0 h 698"/>
                <a:gd name="T4" fmla="*/ 1223 w 1223"/>
                <a:gd name="T5" fmla="*/ 396 h 698"/>
                <a:gd name="T6" fmla="*/ 0 w 1223"/>
                <a:gd name="T7" fmla="*/ 698 h 69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23"/>
                <a:gd name="T13" fmla="*/ 0 h 698"/>
                <a:gd name="T14" fmla="*/ 1223 w 1223"/>
                <a:gd name="T15" fmla="*/ 698 h 69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23" h="698">
                  <a:moveTo>
                    <a:pt x="0" y="698"/>
                  </a:moveTo>
                  <a:lnTo>
                    <a:pt x="0" y="0"/>
                  </a:lnTo>
                  <a:lnTo>
                    <a:pt x="1223" y="396"/>
                  </a:lnTo>
                  <a:lnTo>
                    <a:pt x="0" y="698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163" name="Freeform 71"/>
            <p:cNvSpPr>
              <a:spLocks noChangeArrowheads="1"/>
            </p:cNvSpPr>
            <p:nvPr/>
          </p:nvSpPr>
          <p:spPr bwMode="auto">
            <a:xfrm rot="16200000">
              <a:off x="8597081" y="2578212"/>
              <a:ext cx="325207" cy="255788"/>
            </a:xfrm>
            <a:custGeom>
              <a:avLst/>
              <a:gdLst>
                <a:gd name="T0" fmla="*/ 99 w 206"/>
                <a:gd name="T1" fmla="*/ 0 h 162"/>
                <a:gd name="T2" fmla="*/ 0 w 206"/>
                <a:gd name="T3" fmla="*/ 162 h 162"/>
                <a:gd name="T4" fmla="*/ 206 w 206"/>
                <a:gd name="T5" fmla="*/ 117 h 162"/>
                <a:gd name="T6" fmla="*/ 99 w 206"/>
                <a:gd name="T7" fmla="*/ 0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06"/>
                <a:gd name="T13" fmla="*/ 0 h 162"/>
                <a:gd name="T14" fmla="*/ 206 w 206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06" h="162">
                  <a:moveTo>
                    <a:pt x="99" y="0"/>
                  </a:moveTo>
                  <a:lnTo>
                    <a:pt x="0" y="162"/>
                  </a:lnTo>
                  <a:lnTo>
                    <a:pt x="206" y="117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164" name="Freeform 72"/>
            <p:cNvSpPr>
              <a:spLocks noChangeArrowheads="1"/>
            </p:cNvSpPr>
            <p:nvPr/>
          </p:nvSpPr>
          <p:spPr bwMode="auto">
            <a:xfrm rot="16200000">
              <a:off x="8747869" y="2612159"/>
              <a:ext cx="325207" cy="187893"/>
            </a:xfrm>
            <a:custGeom>
              <a:avLst/>
              <a:gdLst>
                <a:gd name="T0" fmla="*/ 0 w 206"/>
                <a:gd name="T1" fmla="*/ 45 h 119"/>
                <a:gd name="T2" fmla="*/ 167 w 206"/>
                <a:gd name="T3" fmla="*/ 119 h 119"/>
                <a:gd name="T4" fmla="*/ 206 w 206"/>
                <a:gd name="T5" fmla="*/ 0 h 119"/>
                <a:gd name="T6" fmla="*/ 0 w 206"/>
                <a:gd name="T7" fmla="*/ 45 h 11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06"/>
                <a:gd name="T13" fmla="*/ 0 h 119"/>
                <a:gd name="T14" fmla="*/ 206 w 206"/>
                <a:gd name="T15" fmla="*/ 119 h 11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06" h="119">
                  <a:moveTo>
                    <a:pt x="0" y="45"/>
                  </a:moveTo>
                  <a:lnTo>
                    <a:pt x="167" y="119"/>
                  </a:lnTo>
                  <a:lnTo>
                    <a:pt x="206" y="0"/>
                  </a:lnTo>
                  <a:lnTo>
                    <a:pt x="0" y="45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165" name="Oval 95"/>
            <p:cNvSpPr>
              <a:spLocks noChangeArrowheads="1"/>
            </p:cNvSpPr>
            <p:nvPr/>
          </p:nvSpPr>
          <p:spPr bwMode="auto">
            <a:xfrm rot="16200000">
              <a:off x="11249670" y="2980789"/>
              <a:ext cx="58412" cy="77367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166" name="Oval 96"/>
            <p:cNvSpPr>
              <a:spLocks noChangeArrowheads="1"/>
            </p:cNvSpPr>
            <p:nvPr/>
          </p:nvSpPr>
          <p:spPr bwMode="auto">
            <a:xfrm rot="16200000">
              <a:off x="10948883" y="4096125"/>
              <a:ext cx="56832" cy="77367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167" name="Oval 97"/>
            <p:cNvSpPr>
              <a:spLocks noChangeArrowheads="1"/>
            </p:cNvSpPr>
            <p:nvPr/>
          </p:nvSpPr>
          <p:spPr bwMode="auto">
            <a:xfrm rot="16200000">
              <a:off x="9622578" y="4530260"/>
              <a:ext cx="58412" cy="78947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168" name="Oval 98"/>
            <p:cNvSpPr>
              <a:spLocks noChangeArrowheads="1"/>
            </p:cNvSpPr>
            <p:nvPr/>
          </p:nvSpPr>
          <p:spPr bwMode="auto">
            <a:xfrm rot="16200000">
              <a:off x="10776779" y="6108937"/>
              <a:ext cx="58412" cy="78947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169" name="Oval 99"/>
            <p:cNvSpPr>
              <a:spLocks noChangeArrowheads="1"/>
            </p:cNvSpPr>
            <p:nvPr/>
          </p:nvSpPr>
          <p:spPr bwMode="auto">
            <a:xfrm rot="16200000">
              <a:off x="8706006" y="6103412"/>
              <a:ext cx="58412" cy="77367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170" name="Oval 100"/>
            <p:cNvSpPr>
              <a:spLocks noChangeArrowheads="1"/>
            </p:cNvSpPr>
            <p:nvPr/>
          </p:nvSpPr>
          <p:spPr bwMode="auto">
            <a:xfrm rot="16200000">
              <a:off x="9091266" y="6632270"/>
              <a:ext cx="58412" cy="77367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171" name="Oval 101"/>
            <p:cNvSpPr>
              <a:spLocks noChangeArrowheads="1"/>
            </p:cNvSpPr>
            <p:nvPr/>
          </p:nvSpPr>
          <p:spPr bwMode="auto">
            <a:xfrm rot="16200000">
              <a:off x="8833899" y="5219353"/>
              <a:ext cx="58412" cy="77367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172" name="Oval 102"/>
            <p:cNvSpPr>
              <a:spLocks noChangeArrowheads="1"/>
            </p:cNvSpPr>
            <p:nvPr/>
          </p:nvSpPr>
          <p:spPr bwMode="auto">
            <a:xfrm rot="16200000">
              <a:off x="8798374" y="3628836"/>
              <a:ext cx="58412" cy="78947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173" name="Oval 103"/>
            <p:cNvSpPr>
              <a:spLocks noChangeArrowheads="1"/>
            </p:cNvSpPr>
            <p:nvPr/>
          </p:nvSpPr>
          <p:spPr bwMode="auto">
            <a:xfrm rot="16200000">
              <a:off x="9405474" y="2690312"/>
              <a:ext cx="58412" cy="77367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0" y="0"/>
            <a:ext cx="4572000" cy="4757738"/>
            <a:chOff x="0" y="0"/>
            <a:chExt cx="4572000" cy="4757738"/>
          </a:xfrm>
        </p:grpSpPr>
        <p:sp>
          <p:nvSpPr>
            <p:cNvPr id="5175" name="Freeform 51"/>
            <p:cNvSpPr>
              <a:spLocks noChangeArrowheads="1"/>
            </p:cNvSpPr>
            <p:nvPr/>
          </p:nvSpPr>
          <p:spPr bwMode="auto">
            <a:xfrm rot="5400000" flipH="1">
              <a:off x="2329680" y="2604356"/>
              <a:ext cx="1259308" cy="2062878"/>
            </a:xfrm>
            <a:custGeom>
              <a:avLst/>
              <a:gdLst>
                <a:gd name="T0" fmla="*/ 0 w 793"/>
                <a:gd name="T1" fmla="*/ 0 h 1299"/>
                <a:gd name="T2" fmla="*/ 120 w 793"/>
                <a:gd name="T3" fmla="*/ 1299 h 1299"/>
                <a:gd name="T4" fmla="*/ 793 w 793"/>
                <a:gd name="T5" fmla="*/ 1170 h 1299"/>
                <a:gd name="T6" fmla="*/ 0 w 793"/>
                <a:gd name="T7" fmla="*/ 0 h 129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93"/>
                <a:gd name="T13" fmla="*/ 0 h 1299"/>
                <a:gd name="T14" fmla="*/ 793 w 793"/>
                <a:gd name="T15" fmla="*/ 1299 h 129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93" h="1299">
                  <a:moveTo>
                    <a:pt x="0" y="0"/>
                  </a:moveTo>
                  <a:lnTo>
                    <a:pt x="120" y="1299"/>
                  </a:lnTo>
                  <a:lnTo>
                    <a:pt x="793" y="11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176" name="Freeform 52"/>
            <p:cNvSpPr>
              <a:spLocks noChangeArrowheads="1"/>
            </p:cNvSpPr>
            <p:nvPr/>
          </p:nvSpPr>
          <p:spPr bwMode="auto">
            <a:xfrm rot="5400000" flipH="1">
              <a:off x="532005" y="2474137"/>
              <a:ext cx="1068744" cy="2132752"/>
            </a:xfrm>
            <a:custGeom>
              <a:avLst/>
              <a:gdLst>
                <a:gd name="T0" fmla="*/ 457 w 673"/>
                <a:gd name="T1" fmla="*/ 1343 h 1343"/>
                <a:gd name="T2" fmla="*/ 0 w 673"/>
                <a:gd name="T3" fmla="*/ 129 h 1343"/>
                <a:gd name="T4" fmla="*/ 673 w 673"/>
                <a:gd name="T5" fmla="*/ 0 h 1343"/>
                <a:gd name="T6" fmla="*/ 457 w 673"/>
                <a:gd name="T7" fmla="*/ 1343 h 134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73"/>
                <a:gd name="T13" fmla="*/ 0 h 1343"/>
                <a:gd name="T14" fmla="*/ 673 w 673"/>
                <a:gd name="T15" fmla="*/ 1343 h 134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73" h="1343">
                  <a:moveTo>
                    <a:pt x="457" y="1343"/>
                  </a:moveTo>
                  <a:lnTo>
                    <a:pt x="0" y="129"/>
                  </a:lnTo>
                  <a:lnTo>
                    <a:pt x="673" y="0"/>
                  </a:lnTo>
                  <a:lnTo>
                    <a:pt x="457" y="1343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177" name="Freeform 53"/>
            <p:cNvSpPr>
              <a:spLocks noChangeArrowheads="1"/>
            </p:cNvSpPr>
            <p:nvPr/>
          </p:nvSpPr>
          <p:spPr bwMode="auto">
            <a:xfrm rot="5400000" flipH="1">
              <a:off x="346997" y="3002158"/>
              <a:ext cx="1233900" cy="1927894"/>
            </a:xfrm>
            <a:custGeom>
              <a:avLst/>
              <a:gdLst>
                <a:gd name="T0" fmla="*/ 0 w 777"/>
                <a:gd name="T1" fmla="*/ 598 h 1214"/>
                <a:gd name="T2" fmla="*/ 320 w 777"/>
                <a:gd name="T3" fmla="*/ 0 h 1214"/>
                <a:gd name="T4" fmla="*/ 777 w 777"/>
                <a:gd name="T5" fmla="*/ 1214 h 1214"/>
                <a:gd name="T6" fmla="*/ 0 w 777"/>
                <a:gd name="T7" fmla="*/ 598 h 121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77"/>
                <a:gd name="T13" fmla="*/ 0 h 1214"/>
                <a:gd name="T14" fmla="*/ 777 w 777"/>
                <a:gd name="T15" fmla="*/ 1214 h 121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77" h="1214">
                  <a:moveTo>
                    <a:pt x="0" y="598"/>
                  </a:moveTo>
                  <a:lnTo>
                    <a:pt x="320" y="0"/>
                  </a:lnTo>
                  <a:lnTo>
                    <a:pt x="777" y="1214"/>
                  </a:lnTo>
                  <a:lnTo>
                    <a:pt x="0" y="598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178" name="Freeform 54"/>
            <p:cNvSpPr>
              <a:spLocks noChangeArrowheads="1"/>
            </p:cNvSpPr>
            <p:nvPr/>
          </p:nvSpPr>
          <p:spPr bwMode="auto">
            <a:xfrm rot="5400000" flipH="1">
              <a:off x="-127830" y="3476985"/>
              <a:ext cx="1233900" cy="978240"/>
            </a:xfrm>
            <a:custGeom>
              <a:avLst/>
              <a:gdLst>
                <a:gd name="T0" fmla="*/ 0 w 777"/>
                <a:gd name="T1" fmla="*/ 0 h 616"/>
                <a:gd name="T2" fmla="*/ 9 w 777"/>
                <a:gd name="T3" fmla="*/ 362 h 616"/>
                <a:gd name="T4" fmla="*/ 777 w 777"/>
                <a:gd name="T5" fmla="*/ 616 h 616"/>
                <a:gd name="T6" fmla="*/ 0 w 777"/>
                <a:gd name="T7" fmla="*/ 0 h 61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77"/>
                <a:gd name="T13" fmla="*/ 0 h 616"/>
                <a:gd name="T14" fmla="*/ 777 w 777"/>
                <a:gd name="T15" fmla="*/ 616 h 61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77" h="616">
                  <a:moveTo>
                    <a:pt x="0" y="0"/>
                  </a:moveTo>
                  <a:lnTo>
                    <a:pt x="9" y="362"/>
                  </a:lnTo>
                  <a:lnTo>
                    <a:pt x="777" y="6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179" name="Freeform 58"/>
            <p:cNvSpPr>
              <a:spLocks noChangeArrowheads="1"/>
            </p:cNvSpPr>
            <p:nvPr/>
          </p:nvSpPr>
          <p:spPr bwMode="auto">
            <a:xfrm rot="5400000" flipH="1">
              <a:off x="109583" y="2262935"/>
              <a:ext cx="976639" cy="1195802"/>
            </a:xfrm>
            <a:custGeom>
              <a:avLst/>
              <a:gdLst>
                <a:gd name="T0" fmla="*/ 0 w 615"/>
                <a:gd name="T1" fmla="*/ 753 h 753"/>
                <a:gd name="T2" fmla="*/ 399 w 615"/>
                <a:gd name="T3" fmla="*/ 0 h 753"/>
                <a:gd name="T4" fmla="*/ 615 w 615"/>
                <a:gd name="T5" fmla="*/ 753 h 753"/>
                <a:gd name="T6" fmla="*/ 0 w 615"/>
                <a:gd name="T7" fmla="*/ 753 h 75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15"/>
                <a:gd name="T13" fmla="*/ 0 h 753"/>
                <a:gd name="T14" fmla="*/ 615 w 615"/>
                <a:gd name="T15" fmla="*/ 753 h 75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15" h="753">
                  <a:moveTo>
                    <a:pt x="0" y="753"/>
                  </a:moveTo>
                  <a:lnTo>
                    <a:pt x="399" y="0"/>
                  </a:lnTo>
                  <a:lnTo>
                    <a:pt x="615" y="753"/>
                  </a:lnTo>
                  <a:lnTo>
                    <a:pt x="0" y="753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180" name="Freeform 59"/>
            <p:cNvSpPr>
              <a:spLocks noChangeArrowheads="1"/>
            </p:cNvSpPr>
            <p:nvPr/>
          </p:nvSpPr>
          <p:spPr bwMode="auto">
            <a:xfrm rot="5400000" flipH="1">
              <a:off x="2301891" y="2576566"/>
              <a:ext cx="1519745" cy="1858020"/>
            </a:xfrm>
            <a:custGeom>
              <a:avLst/>
              <a:gdLst>
                <a:gd name="T0" fmla="*/ 957 w 957"/>
                <a:gd name="T1" fmla="*/ 749 h 1170"/>
                <a:gd name="T2" fmla="*/ 793 w 957"/>
                <a:gd name="T3" fmla="*/ 1170 h 1170"/>
                <a:gd name="T4" fmla="*/ 0 w 957"/>
                <a:gd name="T5" fmla="*/ 0 h 1170"/>
                <a:gd name="T6" fmla="*/ 957 w 957"/>
                <a:gd name="T7" fmla="*/ 749 h 117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57"/>
                <a:gd name="T13" fmla="*/ 0 h 1170"/>
                <a:gd name="T14" fmla="*/ 957 w 957"/>
                <a:gd name="T15" fmla="*/ 1170 h 117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57" h="1170">
                  <a:moveTo>
                    <a:pt x="957" y="749"/>
                  </a:moveTo>
                  <a:lnTo>
                    <a:pt x="793" y="1170"/>
                  </a:lnTo>
                  <a:lnTo>
                    <a:pt x="0" y="0"/>
                  </a:lnTo>
                  <a:lnTo>
                    <a:pt x="957" y="749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181" name="Freeform 60"/>
            <p:cNvSpPr>
              <a:spLocks noChangeArrowheads="1"/>
            </p:cNvSpPr>
            <p:nvPr/>
          </p:nvSpPr>
          <p:spPr bwMode="auto">
            <a:xfrm rot="5400000" flipH="1">
              <a:off x="1498333" y="1442715"/>
              <a:ext cx="1000459" cy="1605519"/>
            </a:xfrm>
            <a:custGeom>
              <a:avLst/>
              <a:gdLst>
                <a:gd name="T0" fmla="*/ 630 w 630"/>
                <a:gd name="T1" fmla="*/ 299 h 1011"/>
                <a:gd name="T2" fmla="*/ 19 w 630"/>
                <a:gd name="T3" fmla="*/ 1011 h 1011"/>
                <a:gd name="T4" fmla="*/ 0 w 630"/>
                <a:gd name="T5" fmla="*/ 0 h 1011"/>
                <a:gd name="T6" fmla="*/ 630 w 630"/>
                <a:gd name="T7" fmla="*/ 299 h 101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30"/>
                <a:gd name="T13" fmla="*/ 0 h 1011"/>
                <a:gd name="T14" fmla="*/ 630 w 630"/>
                <a:gd name="T15" fmla="*/ 1011 h 101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30" h="1011">
                  <a:moveTo>
                    <a:pt x="630" y="299"/>
                  </a:moveTo>
                  <a:lnTo>
                    <a:pt x="19" y="1011"/>
                  </a:lnTo>
                  <a:lnTo>
                    <a:pt x="0" y="0"/>
                  </a:lnTo>
                  <a:lnTo>
                    <a:pt x="630" y="299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182" name="Freeform 61"/>
            <p:cNvSpPr>
              <a:spLocks noChangeArrowheads="1"/>
            </p:cNvSpPr>
            <p:nvPr/>
          </p:nvSpPr>
          <p:spPr bwMode="auto">
            <a:xfrm rot="5400000" flipH="1">
              <a:off x="2759246" y="1315670"/>
              <a:ext cx="998871" cy="1861196"/>
            </a:xfrm>
            <a:custGeom>
              <a:avLst/>
              <a:gdLst>
                <a:gd name="T0" fmla="*/ 0 w 629"/>
                <a:gd name="T1" fmla="*/ 874 h 1172"/>
                <a:gd name="T2" fmla="*/ 328 w 629"/>
                <a:gd name="T3" fmla="*/ 0 h 1172"/>
                <a:gd name="T4" fmla="*/ 629 w 629"/>
                <a:gd name="T5" fmla="*/ 1172 h 1172"/>
                <a:gd name="T6" fmla="*/ 0 w 629"/>
                <a:gd name="T7" fmla="*/ 874 h 117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29"/>
                <a:gd name="T13" fmla="*/ 0 h 1172"/>
                <a:gd name="T14" fmla="*/ 629 w 629"/>
                <a:gd name="T15" fmla="*/ 1172 h 117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29" h="1172">
                  <a:moveTo>
                    <a:pt x="0" y="874"/>
                  </a:moveTo>
                  <a:lnTo>
                    <a:pt x="328" y="0"/>
                  </a:lnTo>
                  <a:lnTo>
                    <a:pt x="629" y="1172"/>
                  </a:lnTo>
                  <a:lnTo>
                    <a:pt x="0" y="874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183" name="Freeform 62"/>
            <p:cNvSpPr>
              <a:spLocks noChangeArrowheads="1"/>
            </p:cNvSpPr>
            <p:nvPr/>
          </p:nvSpPr>
          <p:spPr bwMode="auto">
            <a:xfrm rot="5400000" flipH="1">
              <a:off x="2171671" y="207222"/>
              <a:ext cx="1524509" cy="2510708"/>
            </a:xfrm>
            <a:custGeom>
              <a:avLst/>
              <a:gdLst>
                <a:gd name="T0" fmla="*/ 302 w 960"/>
                <a:gd name="T1" fmla="*/ 1173 h 1581"/>
                <a:gd name="T2" fmla="*/ 301 w 960"/>
                <a:gd name="T3" fmla="*/ 1172 h 1581"/>
                <a:gd name="T4" fmla="*/ 0 w 960"/>
                <a:gd name="T5" fmla="*/ 0 h 1581"/>
                <a:gd name="T6" fmla="*/ 0 w 960"/>
                <a:gd name="T7" fmla="*/ 0 h 1581"/>
                <a:gd name="T8" fmla="*/ 960 w 960"/>
                <a:gd name="T9" fmla="*/ 1581 h 1581"/>
                <a:gd name="T10" fmla="*/ 302 w 960"/>
                <a:gd name="T11" fmla="*/ 1173 h 158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960"/>
                <a:gd name="T19" fmla="*/ 0 h 1581"/>
                <a:gd name="T20" fmla="*/ 960 w 960"/>
                <a:gd name="T21" fmla="*/ 1581 h 158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960" h="1581">
                  <a:moveTo>
                    <a:pt x="302" y="1173"/>
                  </a:moveTo>
                  <a:lnTo>
                    <a:pt x="301" y="1172"/>
                  </a:lnTo>
                  <a:lnTo>
                    <a:pt x="0" y="0"/>
                  </a:lnTo>
                  <a:lnTo>
                    <a:pt x="0" y="0"/>
                  </a:lnTo>
                  <a:lnTo>
                    <a:pt x="960" y="1581"/>
                  </a:lnTo>
                  <a:lnTo>
                    <a:pt x="302" y="1173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184" name="Freeform 63"/>
            <p:cNvSpPr>
              <a:spLocks noChangeArrowheads="1"/>
            </p:cNvSpPr>
            <p:nvPr/>
          </p:nvSpPr>
          <p:spPr bwMode="auto">
            <a:xfrm rot="5400000" flipH="1">
              <a:off x="1823098" y="-144527"/>
              <a:ext cx="2224830" cy="2513885"/>
            </a:xfrm>
            <a:custGeom>
              <a:avLst/>
              <a:gdLst>
                <a:gd name="T0" fmla="*/ 1401 w 1401"/>
                <a:gd name="T1" fmla="*/ 1273 h 1583"/>
                <a:gd name="T2" fmla="*/ 960 w 1401"/>
                <a:gd name="T3" fmla="*/ 1583 h 1583"/>
                <a:gd name="T4" fmla="*/ 0 w 1401"/>
                <a:gd name="T5" fmla="*/ 2 h 1583"/>
                <a:gd name="T6" fmla="*/ 9 w 1401"/>
                <a:gd name="T7" fmla="*/ 0 h 1583"/>
                <a:gd name="T8" fmla="*/ 1401 w 1401"/>
                <a:gd name="T9" fmla="*/ 907 h 1583"/>
                <a:gd name="T10" fmla="*/ 1401 w 1401"/>
                <a:gd name="T11" fmla="*/ 1273 h 158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01"/>
                <a:gd name="T19" fmla="*/ 0 h 1583"/>
                <a:gd name="T20" fmla="*/ 1401 w 1401"/>
                <a:gd name="T21" fmla="*/ 1583 h 158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01" h="1583">
                  <a:moveTo>
                    <a:pt x="1401" y="1273"/>
                  </a:moveTo>
                  <a:lnTo>
                    <a:pt x="960" y="1583"/>
                  </a:lnTo>
                  <a:lnTo>
                    <a:pt x="0" y="2"/>
                  </a:lnTo>
                  <a:lnTo>
                    <a:pt x="9" y="0"/>
                  </a:lnTo>
                  <a:lnTo>
                    <a:pt x="1401" y="907"/>
                  </a:lnTo>
                  <a:lnTo>
                    <a:pt x="1401" y="1273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185" name="Freeform 64"/>
            <p:cNvSpPr>
              <a:spLocks noChangeArrowheads="1"/>
            </p:cNvSpPr>
            <p:nvPr/>
          </p:nvSpPr>
          <p:spPr bwMode="auto">
            <a:xfrm rot="5400000" flipH="1">
              <a:off x="2367006" y="385089"/>
              <a:ext cx="2210537" cy="1440362"/>
            </a:xfrm>
            <a:custGeom>
              <a:avLst/>
              <a:gdLst>
                <a:gd name="T0" fmla="*/ 1392 w 1392"/>
                <a:gd name="T1" fmla="*/ 907 h 907"/>
                <a:gd name="T2" fmla="*/ 0 w 1392"/>
                <a:gd name="T3" fmla="*/ 0 h 907"/>
                <a:gd name="T4" fmla="*/ 1392 w 1392"/>
                <a:gd name="T5" fmla="*/ 239 h 907"/>
                <a:gd name="T6" fmla="*/ 1392 w 1392"/>
                <a:gd name="T7" fmla="*/ 907 h 90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392"/>
                <a:gd name="T13" fmla="*/ 0 h 907"/>
                <a:gd name="T14" fmla="*/ 1392 w 1392"/>
                <a:gd name="T15" fmla="*/ 907 h 90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392" h="907">
                  <a:moveTo>
                    <a:pt x="1392" y="907"/>
                  </a:moveTo>
                  <a:lnTo>
                    <a:pt x="0" y="0"/>
                  </a:lnTo>
                  <a:lnTo>
                    <a:pt x="1392" y="239"/>
                  </a:lnTo>
                  <a:lnTo>
                    <a:pt x="1392" y="907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186" name="Freeform 65"/>
            <p:cNvSpPr>
              <a:spLocks noChangeArrowheads="1"/>
            </p:cNvSpPr>
            <p:nvPr/>
          </p:nvSpPr>
          <p:spPr bwMode="auto">
            <a:xfrm rot="5400000" flipH="1">
              <a:off x="735273" y="-735272"/>
              <a:ext cx="700322" cy="2170866"/>
            </a:xfrm>
            <a:custGeom>
              <a:avLst/>
              <a:gdLst>
                <a:gd name="T0" fmla="*/ 441 w 441"/>
                <a:gd name="T1" fmla="*/ 0 h 1367"/>
                <a:gd name="T2" fmla="*/ 0 w 441"/>
                <a:gd name="T3" fmla="*/ 310 h 1367"/>
                <a:gd name="T4" fmla="*/ 441 w 441"/>
                <a:gd name="T5" fmla="*/ 1367 h 1367"/>
                <a:gd name="T6" fmla="*/ 441 w 441"/>
                <a:gd name="T7" fmla="*/ 0 h 136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41"/>
                <a:gd name="T13" fmla="*/ 0 h 1367"/>
                <a:gd name="T14" fmla="*/ 441 w 441"/>
                <a:gd name="T15" fmla="*/ 1367 h 136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41" h="1367">
                  <a:moveTo>
                    <a:pt x="441" y="0"/>
                  </a:moveTo>
                  <a:lnTo>
                    <a:pt x="0" y="310"/>
                  </a:lnTo>
                  <a:lnTo>
                    <a:pt x="441" y="1367"/>
                  </a:lnTo>
                  <a:lnTo>
                    <a:pt x="441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187" name="Freeform 66"/>
            <p:cNvSpPr>
              <a:spLocks noChangeArrowheads="1"/>
            </p:cNvSpPr>
            <p:nvPr/>
          </p:nvSpPr>
          <p:spPr bwMode="auto">
            <a:xfrm rot="5400000" flipH="1">
              <a:off x="290626" y="-290625"/>
              <a:ext cx="1745245" cy="2326495"/>
            </a:xfrm>
            <a:custGeom>
              <a:avLst/>
              <a:gdLst>
                <a:gd name="T0" fmla="*/ 495 w 1099"/>
                <a:gd name="T1" fmla="*/ 1465 h 1465"/>
                <a:gd name="T2" fmla="*/ 1099 w 1099"/>
                <a:gd name="T3" fmla="*/ 1465 h 1465"/>
                <a:gd name="T4" fmla="*/ 1099 w 1099"/>
                <a:gd name="T5" fmla="*/ 1465 h 1465"/>
                <a:gd name="T6" fmla="*/ 658 w 1099"/>
                <a:gd name="T7" fmla="*/ 408 h 1465"/>
                <a:gd name="T8" fmla="*/ 0 w 1099"/>
                <a:gd name="T9" fmla="*/ 0 h 1465"/>
                <a:gd name="T10" fmla="*/ 495 w 1099"/>
                <a:gd name="T11" fmla="*/ 1465 h 146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99"/>
                <a:gd name="T19" fmla="*/ 0 h 1465"/>
                <a:gd name="T20" fmla="*/ 1099 w 1099"/>
                <a:gd name="T21" fmla="*/ 1465 h 146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99" h="1465">
                  <a:moveTo>
                    <a:pt x="495" y="1465"/>
                  </a:moveTo>
                  <a:lnTo>
                    <a:pt x="1099" y="1465"/>
                  </a:lnTo>
                  <a:lnTo>
                    <a:pt x="1099" y="1465"/>
                  </a:lnTo>
                  <a:lnTo>
                    <a:pt x="658" y="408"/>
                  </a:lnTo>
                  <a:lnTo>
                    <a:pt x="0" y="0"/>
                  </a:lnTo>
                  <a:lnTo>
                    <a:pt x="495" y="1465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188" name="Freeform 67"/>
            <p:cNvSpPr>
              <a:spLocks noChangeArrowheads="1"/>
            </p:cNvSpPr>
            <p:nvPr/>
          </p:nvSpPr>
          <p:spPr bwMode="auto">
            <a:xfrm rot="5400000" flipH="1">
              <a:off x="285068" y="674104"/>
              <a:ext cx="1756361" cy="2326495"/>
            </a:xfrm>
            <a:custGeom>
              <a:avLst/>
              <a:gdLst>
                <a:gd name="T0" fmla="*/ 744 w 1106"/>
                <a:gd name="T1" fmla="*/ 1465 h 1465"/>
                <a:gd name="T2" fmla="*/ 0 w 1106"/>
                <a:gd name="T3" fmla="*/ 712 h 1465"/>
                <a:gd name="T4" fmla="*/ 611 w 1106"/>
                <a:gd name="T5" fmla="*/ 0 h 1465"/>
                <a:gd name="T6" fmla="*/ 1106 w 1106"/>
                <a:gd name="T7" fmla="*/ 1465 h 1465"/>
                <a:gd name="T8" fmla="*/ 744 w 1106"/>
                <a:gd name="T9" fmla="*/ 1465 h 146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06"/>
                <a:gd name="T16" fmla="*/ 0 h 1465"/>
                <a:gd name="T17" fmla="*/ 1106 w 1106"/>
                <a:gd name="T18" fmla="*/ 1465 h 146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06" h="1465">
                  <a:moveTo>
                    <a:pt x="744" y="1465"/>
                  </a:moveTo>
                  <a:lnTo>
                    <a:pt x="0" y="712"/>
                  </a:lnTo>
                  <a:lnTo>
                    <a:pt x="611" y="0"/>
                  </a:lnTo>
                  <a:lnTo>
                    <a:pt x="1106" y="1465"/>
                  </a:lnTo>
                  <a:lnTo>
                    <a:pt x="744" y="1465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189" name="Freeform 68"/>
            <p:cNvSpPr>
              <a:spLocks noChangeArrowheads="1"/>
            </p:cNvSpPr>
            <p:nvPr/>
          </p:nvSpPr>
          <p:spPr bwMode="auto">
            <a:xfrm rot="5400000" flipH="1">
              <a:off x="7155" y="1526884"/>
              <a:ext cx="1181494" cy="1195802"/>
            </a:xfrm>
            <a:custGeom>
              <a:avLst/>
              <a:gdLst>
                <a:gd name="T0" fmla="*/ 216 w 744"/>
                <a:gd name="T1" fmla="*/ 753 h 753"/>
                <a:gd name="T2" fmla="*/ 744 w 744"/>
                <a:gd name="T3" fmla="*/ 753 h 753"/>
                <a:gd name="T4" fmla="*/ 0 w 744"/>
                <a:gd name="T5" fmla="*/ 0 h 753"/>
                <a:gd name="T6" fmla="*/ 216 w 744"/>
                <a:gd name="T7" fmla="*/ 753 h 75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44"/>
                <a:gd name="T13" fmla="*/ 0 h 753"/>
                <a:gd name="T14" fmla="*/ 744 w 744"/>
                <a:gd name="T15" fmla="*/ 753 h 75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44" h="753">
                  <a:moveTo>
                    <a:pt x="216" y="753"/>
                  </a:moveTo>
                  <a:lnTo>
                    <a:pt x="744" y="753"/>
                  </a:lnTo>
                  <a:lnTo>
                    <a:pt x="0" y="0"/>
                  </a:lnTo>
                  <a:lnTo>
                    <a:pt x="216" y="753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190" name="Freeform 69"/>
            <p:cNvSpPr>
              <a:spLocks noChangeArrowheads="1"/>
            </p:cNvSpPr>
            <p:nvPr/>
          </p:nvSpPr>
          <p:spPr bwMode="auto">
            <a:xfrm rot="5400000" flipH="1">
              <a:off x="749565" y="1965967"/>
              <a:ext cx="633624" cy="2132752"/>
            </a:xfrm>
            <a:custGeom>
              <a:avLst/>
              <a:gdLst>
                <a:gd name="T0" fmla="*/ 0 w 399"/>
                <a:gd name="T1" fmla="*/ 1343 h 1343"/>
                <a:gd name="T2" fmla="*/ 399 w 399"/>
                <a:gd name="T3" fmla="*/ 591 h 1343"/>
                <a:gd name="T4" fmla="*/ 216 w 399"/>
                <a:gd name="T5" fmla="*/ 0 h 1343"/>
                <a:gd name="T6" fmla="*/ 0 w 399"/>
                <a:gd name="T7" fmla="*/ 1343 h 134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99"/>
                <a:gd name="T13" fmla="*/ 0 h 1343"/>
                <a:gd name="T14" fmla="*/ 399 w 399"/>
                <a:gd name="T15" fmla="*/ 1343 h 134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99" h="1343">
                  <a:moveTo>
                    <a:pt x="0" y="1343"/>
                  </a:moveTo>
                  <a:lnTo>
                    <a:pt x="399" y="591"/>
                  </a:lnTo>
                  <a:lnTo>
                    <a:pt x="216" y="0"/>
                  </a:lnTo>
                  <a:lnTo>
                    <a:pt x="0" y="1343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191" name="Freeform 70"/>
            <p:cNvSpPr>
              <a:spLocks noChangeArrowheads="1"/>
            </p:cNvSpPr>
            <p:nvPr/>
          </p:nvSpPr>
          <p:spPr bwMode="auto">
            <a:xfrm rot="5400000" flipH="1">
              <a:off x="1852463" y="2057282"/>
              <a:ext cx="290610" cy="1607108"/>
            </a:xfrm>
            <a:custGeom>
              <a:avLst/>
              <a:gdLst>
                <a:gd name="T0" fmla="*/ 183 w 183"/>
                <a:gd name="T1" fmla="*/ 1012 h 1012"/>
                <a:gd name="T2" fmla="*/ 183 w 183"/>
                <a:gd name="T3" fmla="*/ 1011 h 1012"/>
                <a:gd name="T4" fmla="*/ 164 w 183"/>
                <a:gd name="T5" fmla="*/ 0 h 1012"/>
                <a:gd name="T6" fmla="*/ 0 w 183"/>
                <a:gd name="T7" fmla="*/ 421 h 1012"/>
                <a:gd name="T8" fmla="*/ 183 w 183"/>
                <a:gd name="T9" fmla="*/ 1012 h 10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3"/>
                <a:gd name="T16" fmla="*/ 0 h 1012"/>
                <a:gd name="T17" fmla="*/ 183 w 183"/>
                <a:gd name="T18" fmla="*/ 1012 h 101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3" h="1012">
                  <a:moveTo>
                    <a:pt x="183" y="1012"/>
                  </a:moveTo>
                  <a:lnTo>
                    <a:pt x="183" y="1011"/>
                  </a:lnTo>
                  <a:lnTo>
                    <a:pt x="164" y="0"/>
                  </a:lnTo>
                  <a:lnTo>
                    <a:pt x="0" y="421"/>
                  </a:lnTo>
                  <a:lnTo>
                    <a:pt x="183" y="1012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192" name="Freeform 75"/>
            <p:cNvSpPr>
              <a:spLocks noChangeArrowheads="1"/>
            </p:cNvSpPr>
            <p:nvPr/>
          </p:nvSpPr>
          <p:spPr bwMode="auto">
            <a:xfrm rot="5400000" flipH="1">
              <a:off x="2572652" y="2648819"/>
              <a:ext cx="1306949" cy="2250268"/>
            </a:xfrm>
            <a:custGeom>
              <a:avLst/>
              <a:gdLst>
                <a:gd name="T0" fmla="*/ 0 w 823"/>
                <a:gd name="T1" fmla="*/ 0 h 1417"/>
                <a:gd name="T2" fmla="*/ 125 w 823"/>
                <a:gd name="T3" fmla="*/ 1417 h 1417"/>
                <a:gd name="T4" fmla="*/ 823 w 823"/>
                <a:gd name="T5" fmla="*/ 1276 h 1417"/>
                <a:gd name="T6" fmla="*/ 0 w 823"/>
                <a:gd name="T7" fmla="*/ 0 h 141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23"/>
                <a:gd name="T13" fmla="*/ 0 h 1417"/>
                <a:gd name="T14" fmla="*/ 823 w 823"/>
                <a:gd name="T15" fmla="*/ 1417 h 141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23" h="1417">
                  <a:moveTo>
                    <a:pt x="0" y="0"/>
                  </a:moveTo>
                  <a:lnTo>
                    <a:pt x="125" y="1417"/>
                  </a:lnTo>
                  <a:lnTo>
                    <a:pt x="823" y="12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193" name="Freeform 76"/>
            <p:cNvSpPr>
              <a:spLocks noChangeArrowheads="1"/>
            </p:cNvSpPr>
            <p:nvPr/>
          </p:nvSpPr>
          <p:spPr bwMode="auto">
            <a:xfrm rot="5400000" flipH="1">
              <a:off x="608231" y="2512248"/>
              <a:ext cx="1108445" cy="2324907"/>
            </a:xfrm>
            <a:custGeom>
              <a:avLst/>
              <a:gdLst>
                <a:gd name="T0" fmla="*/ 473 w 698"/>
                <a:gd name="T1" fmla="*/ 1464 h 1464"/>
                <a:gd name="T2" fmla="*/ 0 w 698"/>
                <a:gd name="T3" fmla="*/ 141 h 1464"/>
                <a:gd name="T4" fmla="*/ 698 w 698"/>
                <a:gd name="T5" fmla="*/ 0 h 1464"/>
                <a:gd name="T6" fmla="*/ 473 w 698"/>
                <a:gd name="T7" fmla="*/ 1464 h 146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98"/>
                <a:gd name="T13" fmla="*/ 0 h 1464"/>
                <a:gd name="T14" fmla="*/ 698 w 698"/>
                <a:gd name="T15" fmla="*/ 1464 h 146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98" h="1464">
                  <a:moveTo>
                    <a:pt x="473" y="1464"/>
                  </a:moveTo>
                  <a:lnTo>
                    <a:pt x="0" y="141"/>
                  </a:lnTo>
                  <a:lnTo>
                    <a:pt x="698" y="0"/>
                  </a:lnTo>
                  <a:lnTo>
                    <a:pt x="473" y="1464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194" name="Freeform 77"/>
            <p:cNvSpPr>
              <a:spLocks noChangeArrowheads="1"/>
            </p:cNvSpPr>
            <p:nvPr/>
          </p:nvSpPr>
          <p:spPr bwMode="auto">
            <a:xfrm rot="5400000" flipH="1">
              <a:off x="410521" y="3067266"/>
              <a:ext cx="1279952" cy="2100991"/>
            </a:xfrm>
            <a:custGeom>
              <a:avLst/>
              <a:gdLst>
                <a:gd name="T0" fmla="*/ 0 w 806"/>
                <a:gd name="T1" fmla="*/ 651 h 1323"/>
                <a:gd name="T2" fmla="*/ 333 w 806"/>
                <a:gd name="T3" fmla="*/ 0 h 1323"/>
                <a:gd name="T4" fmla="*/ 806 w 806"/>
                <a:gd name="T5" fmla="*/ 1323 h 1323"/>
                <a:gd name="T6" fmla="*/ 0 w 806"/>
                <a:gd name="T7" fmla="*/ 651 h 132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06"/>
                <a:gd name="T13" fmla="*/ 0 h 1323"/>
                <a:gd name="T14" fmla="*/ 806 w 806"/>
                <a:gd name="T15" fmla="*/ 1323 h 132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06" h="1323">
                  <a:moveTo>
                    <a:pt x="0" y="651"/>
                  </a:moveTo>
                  <a:lnTo>
                    <a:pt x="333" y="0"/>
                  </a:lnTo>
                  <a:lnTo>
                    <a:pt x="806" y="1323"/>
                  </a:lnTo>
                  <a:lnTo>
                    <a:pt x="0" y="651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195" name="Freeform 78"/>
            <p:cNvSpPr>
              <a:spLocks noChangeArrowheads="1"/>
            </p:cNvSpPr>
            <p:nvPr/>
          </p:nvSpPr>
          <p:spPr bwMode="auto">
            <a:xfrm rot="5400000" flipH="1">
              <a:off x="-106391" y="3584177"/>
              <a:ext cx="1279952" cy="1067170"/>
            </a:xfrm>
            <a:custGeom>
              <a:avLst/>
              <a:gdLst>
                <a:gd name="T0" fmla="*/ 0 w 806"/>
                <a:gd name="T1" fmla="*/ 0 h 672"/>
                <a:gd name="T2" fmla="*/ 10 w 806"/>
                <a:gd name="T3" fmla="*/ 396 h 672"/>
                <a:gd name="T4" fmla="*/ 806 w 806"/>
                <a:gd name="T5" fmla="*/ 672 h 672"/>
                <a:gd name="T6" fmla="*/ 0 w 806"/>
                <a:gd name="T7" fmla="*/ 0 h 67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06"/>
                <a:gd name="T13" fmla="*/ 0 h 672"/>
                <a:gd name="T14" fmla="*/ 806 w 806"/>
                <a:gd name="T15" fmla="*/ 672 h 67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06" h="672">
                  <a:moveTo>
                    <a:pt x="0" y="0"/>
                  </a:moveTo>
                  <a:lnTo>
                    <a:pt x="10" y="396"/>
                  </a:lnTo>
                  <a:lnTo>
                    <a:pt x="806" y="67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196" name="Freeform 82"/>
            <p:cNvSpPr>
              <a:spLocks noChangeArrowheads="1"/>
            </p:cNvSpPr>
            <p:nvPr/>
          </p:nvSpPr>
          <p:spPr bwMode="auto">
            <a:xfrm rot="5400000" flipH="1">
              <a:off x="143725" y="2319309"/>
              <a:ext cx="1014751" cy="1302202"/>
            </a:xfrm>
            <a:custGeom>
              <a:avLst/>
              <a:gdLst>
                <a:gd name="T0" fmla="*/ 0 w 639"/>
                <a:gd name="T1" fmla="*/ 820 h 820"/>
                <a:gd name="T2" fmla="*/ 416 w 639"/>
                <a:gd name="T3" fmla="*/ 0 h 820"/>
                <a:gd name="T4" fmla="*/ 639 w 639"/>
                <a:gd name="T5" fmla="*/ 820 h 820"/>
                <a:gd name="T6" fmla="*/ 0 w 639"/>
                <a:gd name="T7" fmla="*/ 820 h 82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39"/>
                <a:gd name="T13" fmla="*/ 0 h 820"/>
                <a:gd name="T14" fmla="*/ 639 w 639"/>
                <a:gd name="T15" fmla="*/ 820 h 82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39" h="820">
                  <a:moveTo>
                    <a:pt x="0" y="820"/>
                  </a:moveTo>
                  <a:lnTo>
                    <a:pt x="416" y="0"/>
                  </a:lnTo>
                  <a:lnTo>
                    <a:pt x="639" y="820"/>
                  </a:lnTo>
                  <a:lnTo>
                    <a:pt x="0" y="82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197" name="Freeform 83"/>
            <p:cNvSpPr>
              <a:spLocks noChangeArrowheads="1"/>
            </p:cNvSpPr>
            <p:nvPr/>
          </p:nvSpPr>
          <p:spPr bwMode="auto">
            <a:xfrm rot="5400000" flipH="1">
              <a:off x="2548833" y="2625000"/>
              <a:ext cx="1578502" cy="2026353"/>
            </a:xfrm>
            <a:custGeom>
              <a:avLst/>
              <a:gdLst>
                <a:gd name="T0" fmla="*/ 994 w 994"/>
                <a:gd name="T1" fmla="*/ 816 h 1276"/>
                <a:gd name="T2" fmla="*/ 823 w 994"/>
                <a:gd name="T3" fmla="*/ 1276 h 1276"/>
                <a:gd name="T4" fmla="*/ 0 w 994"/>
                <a:gd name="T5" fmla="*/ 0 h 1276"/>
                <a:gd name="T6" fmla="*/ 994 w 994"/>
                <a:gd name="T7" fmla="*/ 816 h 127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94"/>
                <a:gd name="T13" fmla="*/ 0 h 1276"/>
                <a:gd name="T14" fmla="*/ 994 w 994"/>
                <a:gd name="T15" fmla="*/ 1276 h 127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94" h="1276">
                  <a:moveTo>
                    <a:pt x="994" y="816"/>
                  </a:moveTo>
                  <a:lnTo>
                    <a:pt x="823" y="1276"/>
                  </a:lnTo>
                  <a:lnTo>
                    <a:pt x="0" y="0"/>
                  </a:lnTo>
                  <a:lnTo>
                    <a:pt x="994" y="816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198" name="Freeform 84"/>
            <p:cNvSpPr>
              <a:spLocks noChangeArrowheads="1"/>
            </p:cNvSpPr>
            <p:nvPr/>
          </p:nvSpPr>
          <p:spPr bwMode="auto">
            <a:xfrm rot="5400000" flipH="1">
              <a:off x="1660314" y="1453830"/>
              <a:ext cx="1036984" cy="1753209"/>
            </a:xfrm>
            <a:custGeom>
              <a:avLst/>
              <a:gdLst>
                <a:gd name="T0" fmla="*/ 653 w 653"/>
                <a:gd name="T1" fmla="*/ 327 h 1104"/>
                <a:gd name="T2" fmla="*/ 20 w 653"/>
                <a:gd name="T3" fmla="*/ 1104 h 1104"/>
                <a:gd name="T4" fmla="*/ 0 w 653"/>
                <a:gd name="T5" fmla="*/ 0 h 1104"/>
                <a:gd name="T6" fmla="*/ 653 w 653"/>
                <a:gd name="T7" fmla="*/ 327 h 110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53"/>
                <a:gd name="T13" fmla="*/ 0 h 1104"/>
                <a:gd name="T14" fmla="*/ 653 w 653"/>
                <a:gd name="T15" fmla="*/ 1104 h 110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53" h="1104">
                  <a:moveTo>
                    <a:pt x="653" y="327"/>
                  </a:moveTo>
                  <a:lnTo>
                    <a:pt x="20" y="1104"/>
                  </a:lnTo>
                  <a:lnTo>
                    <a:pt x="0" y="0"/>
                  </a:lnTo>
                  <a:lnTo>
                    <a:pt x="653" y="327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199" name="Freeform 85"/>
            <p:cNvSpPr>
              <a:spLocks noChangeArrowheads="1"/>
            </p:cNvSpPr>
            <p:nvPr/>
          </p:nvSpPr>
          <p:spPr bwMode="auto">
            <a:xfrm rot="5400000" flipH="1">
              <a:off x="3033980" y="1317258"/>
              <a:ext cx="1035395" cy="2027941"/>
            </a:xfrm>
            <a:custGeom>
              <a:avLst/>
              <a:gdLst>
                <a:gd name="T0" fmla="*/ 0 w 652"/>
                <a:gd name="T1" fmla="*/ 951 h 1277"/>
                <a:gd name="T2" fmla="*/ 339 w 652"/>
                <a:gd name="T3" fmla="*/ 0 h 1277"/>
                <a:gd name="T4" fmla="*/ 652 w 652"/>
                <a:gd name="T5" fmla="*/ 1277 h 1277"/>
                <a:gd name="T6" fmla="*/ 0 w 652"/>
                <a:gd name="T7" fmla="*/ 951 h 127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52"/>
                <a:gd name="T13" fmla="*/ 0 h 1277"/>
                <a:gd name="T14" fmla="*/ 652 w 652"/>
                <a:gd name="T15" fmla="*/ 1277 h 127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52" h="1277">
                  <a:moveTo>
                    <a:pt x="0" y="951"/>
                  </a:moveTo>
                  <a:lnTo>
                    <a:pt x="339" y="0"/>
                  </a:lnTo>
                  <a:lnTo>
                    <a:pt x="652" y="1277"/>
                  </a:lnTo>
                  <a:lnTo>
                    <a:pt x="0" y="951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200" name="Freeform 86"/>
            <p:cNvSpPr>
              <a:spLocks noChangeArrowheads="1"/>
            </p:cNvSpPr>
            <p:nvPr/>
          </p:nvSpPr>
          <p:spPr bwMode="auto">
            <a:xfrm rot="5400000" flipH="1">
              <a:off x="2406702" y="150051"/>
              <a:ext cx="1583266" cy="2737800"/>
            </a:xfrm>
            <a:custGeom>
              <a:avLst/>
              <a:gdLst>
                <a:gd name="T0" fmla="*/ 314 w 997"/>
                <a:gd name="T1" fmla="*/ 1279 h 1724"/>
                <a:gd name="T2" fmla="*/ 313 w 997"/>
                <a:gd name="T3" fmla="*/ 1278 h 1724"/>
                <a:gd name="T4" fmla="*/ 0 w 997"/>
                <a:gd name="T5" fmla="*/ 1 h 1724"/>
                <a:gd name="T6" fmla="*/ 2 w 997"/>
                <a:gd name="T7" fmla="*/ 0 h 1724"/>
                <a:gd name="T8" fmla="*/ 997 w 997"/>
                <a:gd name="T9" fmla="*/ 1724 h 1724"/>
                <a:gd name="T10" fmla="*/ 314 w 997"/>
                <a:gd name="T11" fmla="*/ 1279 h 172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997"/>
                <a:gd name="T19" fmla="*/ 0 h 1724"/>
                <a:gd name="T20" fmla="*/ 997 w 997"/>
                <a:gd name="T21" fmla="*/ 1724 h 172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997" h="1724">
                  <a:moveTo>
                    <a:pt x="314" y="1279"/>
                  </a:moveTo>
                  <a:lnTo>
                    <a:pt x="313" y="1278"/>
                  </a:lnTo>
                  <a:lnTo>
                    <a:pt x="0" y="1"/>
                  </a:lnTo>
                  <a:lnTo>
                    <a:pt x="2" y="0"/>
                  </a:lnTo>
                  <a:lnTo>
                    <a:pt x="997" y="1724"/>
                  </a:lnTo>
                  <a:lnTo>
                    <a:pt x="314" y="1279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201" name="Freeform 87"/>
            <p:cNvSpPr>
              <a:spLocks noChangeArrowheads="1"/>
            </p:cNvSpPr>
            <p:nvPr/>
          </p:nvSpPr>
          <p:spPr bwMode="auto">
            <a:xfrm rot="5400000" flipH="1">
              <a:off x="2047014" y="-217578"/>
              <a:ext cx="2307408" cy="2742564"/>
            </a:xfrm>
            <a:custGeom>
              <a:avLst/>
              <a:gdLst>
                <a:gd name="T0" fmla="*/ 1453 w 1453"/>
                <a:gd name="T1" fmla="*/ 1389 h 1727"/>
                <a:gd name="T2" fmla="*/ 995 w 1453"/>
                <a:gd name="T3" fmla="*/ 1727 h 1727"/>
                <a:gd name="T4" fmla="*/ 0 w 1453"/>
                <a:gd name="T5" fmla="*/ 3 h 1727"/>
                <a:gd name="T6" fmla="*/ 8 w 1453"/>
                <a:gd name="T7" fmla="*/ 0 h 1727"/>
                <a:gd name="T8" fmla="*/ 1453 w 1453"/>
                <a:gd name="T9" fmla="*/ 989 h 1727"/>
                <a:gd name="T10" fmla="*/ 1453 w 1453"/>
                <a:gd name="T11" fmla="*/ 1389 h 172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53"/>
                <a:gd name="T19" fmla="*/ 0 h 1727"/>
                <a:gd name="T20" fmla="*/ 1453 w 1453"/>
                <a:gd name="T21" fmla="*/ 1727 h 172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53" h="1727">
                  <a:moveTo>
                    <a:pt x="1453" y="1389"/>
                  </a:moveTo>
                  <a:lnTo>
                    <a:pt x="995" y="1727"/>
                  </a:lnTo>
                  <a:lnTo>
                    <a:pt x="0" y="3"/>
                  </a:lnTo>
                  <a:lnTo>
                    <a:pt x="8" y="0"/>
                  </a:lnTo>
                  <a:lnTo>
                    <a:pt x="1453" y="989"/>
                  </a:lnTo>
                  <a:lnTo>
                    <a:pt x="1453" y="1389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202" name="Freeform 88"/>
            <p:cNvSpPr>
              <a:spLocks noChangeArrowheads="1"/>
            </p:cNvSpPr>
            <p:nvPr/>
          </p:nvSpPr>
          <p:spPr bwMode="auto">
            <a:xfrm rot="5400000" flipH="1">
              <a:off x="2639357" y="362061"/>
              <a:ext cx="2294703" cy="1570582"/>
            </a:xfrm>
            <a:custGeom>
              <a:avLst/>
              <a:gdLst>
                <a:gd name="T0" fmla="*/ 1445 w 1445"/>
                <a:gd name="T1" fmla="*/ 989 h 989"/>
                <a:gd name="T2" fmla="*/ 0 w 1445"/>
                <a:gd name="T3" fmla="*/ 0 h 989"/>
                <a:gd name="T4" fmla="*/ 1445 w 1445"/>
                <a:gd name="T5" fmla="*/ 262 h 989"/>
                <a:gd name="T6" fmla="*/ 1445 w 1445"/>
                <a:gd name="T7" fmla="*/ 989 h 98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445"/>
                <a:gd name="T13" fmla="*/ 0 h 989"/>
                <a:gd name="T14" fmla="*/ 1445 w 1445"/>
                <a:gd name="T15" fmla="*/ 989 h 98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445" h="989">
                  <a:moveTo>
                    <a:pt x="1445" y="989"/>
                  </a:moveTo>
                  <a:lnTo>
                    <a:pt x="0" y="0"/>
                  </a:lnTo>
                  <a:lnTo>
                    <a:pt x="1445" y="262"/>
                  </a:lnTo>
                  <a:lnTo>
                    <a:pt x="1445" y="989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203" name="Freeform 89"/>
            <p:cNvSpPr>
              <a:spLocks noChangeArrowheads="1"/>
            </p:cNvSpPr>
            <p:nvPr/>
          </p:nvSpPr>
          <p:spPr bwMode="auto">
            <a:xfrm rot="5400000" flipH="1">
              <a:off x="819439" y="-819438"/>
              <a:ext cx="727318" cy="2366196"/>
            </a:xfrm>
            <a:custGeom>
              <a:avLst/>
              <a:gdLst>
                <a:gd name="T0" fmla="*/ 458 w 458"/>
                <a:gd name="T1" fmla="*/ 0 h 1490"/>
                <a:gd name="T2" fmla="*/ 0 w 458"/>
                <a:gd name="T3" fmla="*/ 338 h 1490"/>
                <a:gd name="T4" fmla="*/ 458 w 458"/>
                <a:gd name="T5" fmla="*/ 1490 h 1490"/>
                <a:gd name="T6" fmla="*/ 458 w 458"/>
                <a:gd name="T7" fmla="*/ 0 h 149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58"/>
                <a:gd name="T13" fmla="*/ 0 h 1490"/>
                <a:gd name="T14" fmla="*/ 458 w 458"/>
                <a:gd name="T15" fmla="*/ 1490 h 149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58" h="1490">
                  <a:moveTo>
                    <a:pt x="458" y="0"/>
                  </a:moveTo>
                  <a:lnTo>
                    <a:pt x="0" y="338"/>
                  </a:lnTo>
                  <a:lnTo>
                    <a:pt x="458" y="1490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204" name="Freeform 90"/>
            <p:cNvSpPr>
              <a:spLocks noChangeArrowheads="1"/>
            </p:cNvSpPr>
            <p:nvPr/>
          </p:nvSpPr>
          <p:spPr bwMode="auto">
            <a:xfrm rot="5400000" flipH="1">
              <a:off x="362088" y="-362087"/>
              <a:ext cx="1811942" cy="2536117"/>
            </a:xfrm>
            <a:custGeom>
              <a:avLst/>
              <a:gdLst>
                <a:gd name="T0" fmla="*/ 514 w 1141"/>
                <a:gd name="T1" fmla="*/ 1597 h 1597"/>
                <a:gd name="T2" fmla="*/ 1141 w 1141"/>
                <a:gd name="T3" fmla="*/ 1597 h 1597"/>
                <a:gd name="T4" fmla="*/ 1141 w 1141"/>
                <a:gd name="T5" fmla="*/ 1597 h 1597"/>
                <a:gd name="T6" fmla="*/ 683 w 1141"/>
                <a:gd name="T7" fmla="*/ 445 h 1597"/>
                <a:gd name="T8" fmla="*/ 0 w 1141"/>
                <a:gd name="T9" fmla="*/ 0 h 1597"/>
                <a:gd name="T10" fmla="*/ 514 w 1141"/>
                <a:gd name="T11" fmla="*/ 1597 h 159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141"/>
                <a:gd name="T19" fmla="*/ 0 h 1597"/>
                <a:gd name="T20" fmla="*/ 1141 w 1141"/>
                <a:gd name="T21" fmla="*/ 1597 h 159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141" h="1597">
                  <a:moveTo>
                    <a:pt x="514" y="1597"/>
                  </a:moveTo>
                  <a:lnTo>
                    <a:pt x="1141" y="1597"/>
                  </a:lnTo>
                  <a:lnTo>
                    <a:pt x="1141" y="1597"/>
                  </a:lnTo>
                  <a:lnTo>
                    <a:pt x="683" y="445"/>
                  </a:lnTo>
                  <a:lnTo>
                    <a:pt x="0" y="0"/>
                  </a:lnTo>
                  <a:lnTo>
                    <a:pt x="514" y="1597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205" name="Freeform 91"/>
            <p:cNvSpPr>
              <a:spLocks noChangeArrowheads="1"/>
            </p:cNvSpPr>
            <p:nvPr/>
          </p:nvSpPr>
          <p:spPr bwMode="auto">
            <a:xfrm rot="5400000" flipH="1">
              <a:off x="357324" y="638372"/>
              <a:ext cx="1821471" cy="2536117"/>
            </a:xfrm>
            <a:custGeom>
              <a:avLst/>
              <a:gdLst>
                <a:gd name="T0" fmla="*/ 771 w 1147"/>
                <a:gd name="T1" fmla="*/ 1597 h 1597"/>
                <a:gd name="T2" fmla="*/ 0 w 1147"/>
                <a:gd name="T3" fmla="*/ 777 h 1597"/>
                <a:gd name="T4" fmla="*/ 633 w 1147"/>
                <a:gd name="T5" fmla="*/ 0 h 1597"/>
                <a:gd name="T6" fmla="*/ 1147 w 1147"/>
                <a:gd name="T7" fmla="*/ 1597 h 1597"/>
                <a:gd name="T8" fmla="*/ 771 w 1147"/>
                <a:gd name="T9" fmla="*/ 1597 h 159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47"/>
                <a:gd name="T16" fmla="*/ 0 h 1597"/>
                <a:gd name="T17" fmla="*/ 1147 w 1147"/>
                <a:gd name="T18" fmla="*/ 1597 h 159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47" h="1597">
                  <a:moveTo>
                    <a:pt x="771" y="1597"/>
                  </a:moveTo>
                  <a:lnTo>
                    <a:pt x="0" y="777"/>
                  </a:lnTo>
                  <a:lnTo>
                    <a:pt x="633" y="0"/>
                  </a:lnTo>
                  <a:lnTo>
                    <a:pt x="1147" y="1597"/>
                  </a:lnTo>
                  <a:lnTo>
                    <a:pt x="771" y="1597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206" name="Freeform 92"/>
            <p:cNvSpPr>
              <a:spLocks noChangeArrowheads="1"/>
            </p:cNvSpPr>
            <p:nvPr/>
          </p:nvSpPr>
          <p:spPr bwMode="auto">
            <a:xfrm rot="5400000" flipH="1">
              <a:off x="38915" y="1553879"/>
              <a:ext cx="1224371" cy="1302202"/>
            </a:xfrm>
            <a:custGeom>
              <a:avLst/>
              <a:gdLst>
                <a:gd name="T0" fmla="*/ 223 w 771"/>
                <a:gd name="T1" fmla="*/ 820 h 820"/>
                <a:gd name="T2" fmla="*/ 771 w 771"/>
                <a:gd name="T3" fmla="*/ 820 h 820"/>
                <a:gd name="T4" fmla="*/ 0 w 771"/>
                <a:gd name="T5" fmla="*/ 0 h 820"/>
                <a:gd name="T6" fmla="*/ 223 w 771"/>
                <a:gd name="T7" fmla="*/ 820 h 82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71"/>
                <a:gd name="T13" fmla="*/ 0 h 820"/>
                <a:gd name="T14" fmla="*/ 771 w 771"/>
                <a:gd name="T15" fmla="*/ 820 h 82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71" h="820">
                  <a:moveTo>
                    <a:pt x="223" y="820"/>
                  </a:moveTo>
                  <a:lnTo>
                    <a:pt x="771" y="820"/>
                  </a:lnTo>
                  <a:lnTo>
                    <a:pt x="0" y="0"/>
                  </a:lnTo>
                  <a:lnTo>
                    <a:pt x="223" y="82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207" name="Freeform 93"/>
            <p:cNvSpPr>
              <a:spLocks noChangeArrowheads="1"/>
            </p:cNvSpPr>
            <p:nvPr/>
          </p:nvSpPr>
          <p:spPr bwMode="auto">
            <a:xfrm rot="5400000" flipH="1">
              <a:off x="832937" y="1985816"/>
              <a:ext cx="659033" cy="2324907"/>
            </a:xfrm>
            <a:custGeom>
              <a:avLst/>
              <a:gdLst>
                <a:gd name="T0" fmla="*/ 0 w 415"/>
                <a:gd name="T1" fmla="*/ 1464 h 1464"/>
                <a:gd name="T2" fmla="*/ 415 w 415"/>
                <a:gd name="T3" fmla="*/ 644 h 1464"/>
                <a:gd name="T4" fmla="*/ 225 w 415"/>
                <a:gd name="T5" fmla="*/ 0 h 1464"/>
                <a:gd name="T6" fmla="*/ 0 w 415"/>
                <a:gd name="T7" fmla="*/ 1464 h 146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15"/>
                <a:gd name="T13" fmla="*/ 0 h 1464"/>
                <a:gd name="T14" fmla="*/ 415 w 415"/>
                <a:gd name="T15" fmla="*/ 1464 h 146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15" h="1464">
                  <a:moveTo>
                    <a:pt x="0" y="1464"/>
                  </a:moveTo>
                  <a:lnTo>
                    <a:pt x="415" y="644"/>
                  </a:lnTo>
                  <a:lnTo>
                    <a:pt x="225" y="0"/>
                  </a:lnTo>
                  <a:lnTo>
                    <a:pt x="0" y="1464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208" name="Freeform 94"/>
            <p:cNvSpPr>
              <a:spLocks noChangeArrowheads="1"/>
            </p:cNvSpPr>
            <p:nvPr/>
          </p:nvSpPr>
          <p:spPr bwMode="auto">
            <a:xfrm rot="5400000" flipH="1">
              <a:off x="2027149" y="2092218"/>
              <a:ext cx="303314" cy="1753209"/>
            </a:xfrm>
            <a:custGeom>
              <a:avLst/>
              <a:gdLst>
                <a:gd name="T0" fmla="*/ 190 w 191"/>
                <a:gd name="T1" fmla="*/ 1104 h 1104"/>
                <a:gd name="T2" fmla="*/ 191 w 191"/>
                <a:gd name="T3" fmla="*/ 1104 h 1104"/>
                <a:gd name="T4" fmla="*/ 171 w 191"/>
                <a:gd name="T5" fmla="*/ 0 h 1104"/>
                <a:gd name="T6" fmla="*/ 0 w 191"/>
                <a:gd name="T7" fmla="*/ 460 h 1104"/>
                <a:gd name="T8" fmla="*/ 190 w 191"/>
                <a:gd name="T9" fmla="*/ 1104 h 110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1"/>
                <a:gd name="T16" fmla="*/ 0 h 1104"/>
                <a:gd name="T17" fmla="*/ 191 w 191"/>
                <a:gd name="T18" fmla="*/ 1104 h 110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1" h="1104">
                  <a:moveTo>
                    <a:pt x="190" y="1104"/>
                  </a:moveTo>
                  <a:lnTo>
                    <a:pt x="191" y="1104"/>
                  </a:lnTo>
                  <a:lnTo>
                    <a:pt x="171" y="0"/>
                  </a:lnTo>
                  <a:lnTo>
                    <a:pt x="0" y="460"/>
                  </a:lnTo>
                  <a:lnTo>
                    <a:pt x="190" y="1104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209" name="Oval 104"/>
            <p:cNvSpPr>
              <a:spLocks noChangeArrowheads="1"/>
            </p:cNvSpPr>
            <p:nvPr/>
          </p:nvSpPr>
          <p:spPr bwMode="auto">
            <a:xfrm rot="5400000" flipH="1">
              <a:off x="936951" y="4556058"/>
              <a:ext cx="58758" cy="77814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210" name="Oval 105"/>
            <p:cNvSpPr>
              <a:spLocks noChangeArrowheads="1"/>
            </p:cNvSpPr>
            <p:nvPr/>
          </p:nvSpPr>
          <p:spPr bwMode="auto">
            <a:xfrm rot="5400000" flipH="1">
              <a:off x="389073" y="4517945"/>
              <a:ext cx="58758" cy="77814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211" name="Oval 106"/>
            <p:cNvSpPr>
              <a:spLocks noChangeArrowheads="1"/>
            </p:cNvSpPr>
            <p:nvPr/>
          </p:nvSpPr>
          <p:spPr bwMode="auto">
            <a:xfrm rot="5400000" flipH="1">
              <a:off x="1891369" y="4035184"/>
              <a:ext cx="58758" cy="77814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212" name="Oval 107"/>
            <p:cNvSpPr>
              <a:spLocks noChangeArrowheads="1"/>
            </p:cNvSpPr>
            <p:nvPr/>
          </p:nvSpPr>
          <p:spPr bwMode="auto">
            <a:xfrm rot="5400000" flipH="1">
              <a:off x="2112109" y="2977556"/>
              <a:ext cx="58758" cy="77814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213" name="Oval 108"/>
            <p:cNvSpPr>
              <a:spLocks noChangeArrowheads="1"/>
            </p:cNvSpPr>
            <p:nvPr/>
          </p:nvSpPr>
          <p:spPr bwMode="auto">
            <a:xfrm rot="5400000" flipH="1">
              <a:off x="2785443" y="2698063"/>
              <a:ext cx="58758" cy="77814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214" name="Oval 109"/>
            <p:cNvSpPr>
              <a:spLocks noChangeArrowheads="1"/>
            </p:cNvSpPr>
            <p:nvPr/>
          </p:nvSpPr>
          <p:spPr bwMode="auto">
            <a:xfrm rot="5400000" flipH="1">
              <a:off x="1176746" y="2685359"/>
              <a:ext cx="58758" cy="77814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215" name="Oval 110"/>
            <p:cNvSpPr>
              <a:spLocks noChangeArrowheads="1"/>
            </p:cNvSpPr>
            <p:nvPr/>
          </p:nvSpPr>
          <p:spPr bwMode="auto">
            <a:xfrm rot="5400000" flipH="1">
              <a:off x="2297116" y="1707926"/>
              <a:ext cx="58758" cy="79403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216" name="Oval 111"/>
            <p:cNvSpPr>
              <a:spLocks noChangeArrowheads="1"/>
            </p:cNvSpPr>
            <p:nvPr/>
          </p:nvSpPr>
          <p:spPr bwMode="auto">
            <a:xfrm rot="5400000" flipH="1">
              <a:off x="1683335" y="663796"/>
              <a:ext cx="58758" cy="77814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</p:grpSp>
      <p:sp>
        <p:nvSpPr>
          <p:cNvPr id="100" name="矩形 99"/>
          <p:cNvSpPr/>
          <p:nvPr/>
        </p:nvSpPr>
        <p:spPr>
          <a:xfrm>
            <a:off x="5072493" y="2576029"/>
            <a:ext cx="2515870" cy="7683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altLang="zh-CN" sz="4400"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PART 03</a:t>
            </a:r>
            <a:endParaRPr lang="en-US" altLang="zh-CN" sz="4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1" name="矩形 100"/>
          <p:cNvSpPr/>
          <p:nvPr/>
        </p:nvSpPr>
        <p:spPr>
          <a:xfrm>
            <a:off x="5121387" y="3403346"/>
            <a:ext cx="2418080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4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单位</a:t>
            </a:r>
            <a:r>
              <a:rPr lang="zh-CN" altLang="en-US" sz="4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认证</a:t>
            </a:r>
            <a:endParaRPr lang="zh-CN" altLang="en-US" sz="4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" name="图片 3" descr="超星LOGO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634345" y="-22860"/>
            <a:ext cx="1492885" cy="14611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49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  <p:bldP spid="101" grpId="0"/>
    </p:bldLst>
  </p:timing>
</p:sld>
</file>

<file path=ppt/tags/tag1.xml><?xml version="1.0" encoding="utf-8"?>
<p:tagLst xmlns:p="http://schemas.openxmlformats.org/presentationml/2006/main">
  <p:tag name="KSO_WM_UNIT_PLACING_PICTURE_USER_VIEWPORT" val="{&quot;height&quot;:7370.0787353515625,&quot;width&quot;:3685.0393676757812}"/>
</p:tagLst>
</file>

<file path=ppt/tags/tag2.xml><?xml version="1.0" encoding="utf-8"?>
<p:tagLst xmlns:p="http://schemas.openxmlformats.org/presentationml/2006/main">
  <p:tag name="commondata" val="eyJoZGlkIjoiMTc1NWY2MTRjYjE2YjMxM2IyYjg4NWRiNTFmZGYzMmYifQ==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672</Words>
  <Application>WPS 演示</Application>
  <PresentationFormat>宽屏</PresentationFormat>
  <Paragraphs>84</Paragraphs>
  <Slides>16</Slides>
  <Notes>2</Notes>
  <HiddenSlides>0</HiddenSlides>
  <MMClips>1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16</vt:i4>
      </vt:variant>
    </vt:vector>
  </HeadingPairs>
  <TitlesOfParts>
    <vt:vector size="29" baseType="lpstr">
      <vt:lpstr>Arial</vt:lpstr>
      <vt:lpstr>宋体</vt:lpstr>
      <vt:lpstr>Wingdings</vt:lpstr>
      <vt:lpstr>DFGothic-EB</vt:lpstr>
      <vt:lpstr>Broadway</vt:lpstr>
      <vt:lpstr>微软雅黑</vt:lpstr>
      <vt:lpstr>Open Sans Semibold</vt:lpstr>
      <vt:lpstr>魂心</vt:lpstr>
      <vt:lpstr>Wingdings</vt:lpstr>
      <vt:lpstr>Calibri</vt:lpstr>
      <vt:lpstr>Arial Unicode MS</vt:lpstr>
      <vt:lpstr>Calibri Light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熊猫办公ppt</dc:title>
  <dc:creator>熊猫办公</dc:creator>
  <cp:lastModifiedBy>Melodramma.</cp:lastModifiedBy>
  <cp:revision>22</cp:revision>
  <dcterms:created xsi:type="dcterms:W3CDTF">2016-07-12T14:34:00Z</dcterms:created>
  <dcterms:modified xsi:type="dcterms:W3CDTF">2024-12-20T04:31:03Z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2052-12.1.0.19302</vt:lpwstr>
  </property>
  <property fmtid="{D5CDD505-2E9C-101B-9397-08002B2CF9AE}" pid="3" name="ICV">
    <vt:lpwstr>90E67475571C48BB941B12C20745CC42_13</vt:lpwstr>
  </property>
</Properties>
</file>